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57" r:id="rId6"/>
    <p:sldId id="259" r:id="rId7"/>
    <p:sldId id="258" r:id="rId8"/>
    <p:sldId id="269" r:id="rId9"/>
    <p:sldId id="263" r:id="rId10"/>
    <p:sldId id="266" r:id="rId11"/>
    <p:sldId id="272" r:id="rId12"/>
    <p:sldId id="273" r:id="rId13"/>
    <p:sldId id="275" r:id="rId14"/>
    <p:sldId id="271" r:id="rId15"/>
    <p:sldId id="268"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9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2" autoAdjust="0"/>
  </p:normalViewPr>
  <p:slideViewPr>
    <p:cSldViewPr snapToGrid="0">
      <p:cViewPr varScale="1">
        <p:scale>
          <a:sx n="102" d="100"/>
          <a:sy n="102" d="100"/>
        </p:scale>
        <p:origin x="8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F1AD5-A8EB-4C31-B17D-5B07A3FCC7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A187D9-5B7D-4662-AF7A-2C2058BFC591}">
      <dgm:prSet/>
      <dgm:spPr>
        <a:solidFill>
          <a:schemeClr val="accent1">
            <a:lumMod val="75000"/>
          </a:schemeClr>
        </a:solidFill>
      </dgm:spPr>
      <dgm:t>
        <a:bodyPr/>
        <a:lstStyle/>
        <a:p>
          <a:r>
            <a:rPr lang="en-GB" dirty="0"/>
            <a:t>Established by an act of parliament in the first Higher Education Act in 1993 </a:t>
          </a:r>
          <a:endParaRPr lang="en-US" dirty="0"/>
        </a:p>
      </dgm:t>
    </dgm:pt>
    <dgm:pt modelId="{2B049854-2BAE-4DBA-BC5C-984974ED495A}" type="parTrans" cxnId="{80C1DA75-2317-4E25-8CA8-55EA1A7D4986}">
      <dgm:prSet/>
      <dgm:spPr/>
      <dgm:t>
        <a:bodyPr/>
        <a:lstStyle/>
        <a:p>
          <a:endParaRPr lang="en-US"/>
        </a:p>
      </dgm:t>
    </dgm:pt>
    <dgm:pt modelId="{53E7F089-6D6D-481E-B158-24E9C137F22E}" type="sibTrans" cxnId="{80C1DA75-2317-4E25-8CA8-55EA1A7D4986}">
      <dgm:prSet/>
      <dgm:spPr/>
      <dgm:t>
        <a:bodyPr/>
        <a:lstStyle/>
        <a:p>
          <a:endParaRPr lang="en-US"/>
        </a:p>
      </dgm:t>
    </dgm:pt>
    <dgm:pt modelId="{4DE52664-DCF9-49A3-AB44-D7BE6DD95B06}">
      <dgm:prSet/>
      <dgm:spPr>
        <a:solidFill>
          <a:schemeClr val="accent5">
            <a:lumMod val="75000"/>
          </a:schemeClr>
        </a:solidFill>
      </dgm:spPr>
      <dgm:t>
        <a:bodyPr/>
        <a:lstStyle/>
        <a:p>
          <a:r>
            <a:rPr lang="en-GB" dirty="0"/>
            <a:t>One of the first higher education QA agencies in Europe</a:t>
          </a:r>
          <a:endParaRPr lang="en-US" dirty="0"/>
        </a:p>
      </dgm:t>
    </dgm:pt>
    <dgm:pt modelId="{0146F0F9-D266-44CE-AB75-5A9294F3C18C}" type="parTrans" cxnId="{637B4411-B7EE-414C-93AE-22A55A6BA68E}">
      <dgm:prSet/>
      <dgm:spPr/>
      <dgm:t>
        <a:bodyPr/>
        <a:lstStyle/>
        <a:p>
          <a:endParaRPr lang="en-US"/>
        </a:p>
      </dgm:t>
    </dgm:pt>
    <dgm:pt modelId="{34D0390C-DD3C-4904-9656-2EBA51227956}" type="sibTrans" cxnId="{637B4411-B7EE-414C-93AE-22A55A6BA68E}">
      <dgm:prSet/>
      <dgm:spPr/>
      <dgm:t>
        <a:bodyPr/>
        <a:lstStyle/>
        <a:p>
          <a:endParaRPr lang="en-US"/>
        </a:p>
      </dgm:t>
    </dgm:pt>
    <dgm:pt modelId="{9B80D3F8-190E-45BD-B5CC-40055FBDD310}">
      <dgm:prSet/>
      <dgm:spPr>
        <a:solidFill>
          <a:schemeClr val="accent1">
            <a:lumMod val="75000"/>
          </a:schemeClr>
        </a:solidFill>
      </dgm:spPr>
      <dgm:t>
        <a:bodyPr/>
        <a:lstStyle/>
        <a:p>
          <a:r>
            <a:rPr lang="en-GB" noProof="0" dirty="0"/>
            <a:t>Responsible for the QA recognition for all HEIs (64) in Hungary</a:t>
          </a:r>
        </a:p>
      </dgm:t>
    </dgm:pt>
    <dgm:pt modelId="{B2ED17BD-4BB8-40B8-BD1E-15622213A3A1}" type="parTrans" cxnId="{C304C86E-4505-443E-9C3D-4AD70FAB8C9B}">
      <dgm:prSet/>
      <dgm:spPr/>
      <dgm:t>
        <a:bodyPr/>
        <a:lstStyle/>
        <a:p>
          <a:endParaRPr lang="en-US"/>
        </a:p>
      </dgm:t>
    </dgm:pt>
    <dgm:pt modelId="{9C0B838C-EDA4-4B8C-B0F5-8635A7859353}" type="sibTrans" cxnId="{C304C86E-4505-443E-9C3D-4AD70FAB8C9B}">
      <dgm:prSet/>
      <dgm:spPr/>
      <dgm:t>
        <a:bodyPr/>
        <a:lstStyle/>
        <a:p>
          <a:endParaRPr lang="en-US"/>
        </a:p>
      </dgm:t>
    </dgm:pt>
    <dgm:pt modelId="{8B72CEA2-C7BF-4132-838F-F776ADC19EBA}">
      <dgm:prSet/>
      <dgm:spPr>
        <a:solidFill>
          <a:schemeClr val="accent5">
            <a:lumMod val="75000"/>
          </a:schemeClr>
        </a:solidFill>
      </dgm:spPr>
      <dgm:t>
        <a:bodyPr/>
        <a:lstStyle/>
        <a:p>
          <a:r>
            <a:rPr lang="en-GB" dirty="0"/>
            <a:t>Relationships with </a:t>
          </a:r>
          <a:r>
            <a:rPr lang="hu-HU" dirty="0"/>
            <a:t>a </a:t>
          </a:r>
          <a:r>
            <a:rPr lang="en-GB" noProof="0" dirty="0"/>
            <a:t>range</a:t>
          </a:r>
          <a:r>
            <a:rPr lang="hu-HU" dirty="0"/>
            <a:t> of </a:t>
          </a:r>
          <a:r>
            <a:rPr lang="en-GB" noProof="0" dirty="0"/>
            <a:t>national</a:t>
          </a:r>
          <a:r>
            <a:rPr lang="hu-HU" dirty="0"/>
            <a:t> and </a:t>
          </a:r>
          <a:r>
            <a:rPr lang="en-GB" dirty="0"/>
            <a:t>international</a:t>
          </a:r>
          <a:r>
            <a:rPr lang="hu-HU" dirty="0"/>
            <a:t> </a:t>
          </a:r>
          <a:r>
            <a:rPr lang="en-GB" noProof="0" dirty="0"/>
            <a:t>organisations</a:t>
          </a:r>
        </a:p>
      </dgm:t>
    </dgm:pt>
    <dgm:pt modelId="{E49B6A2A-92B8-4D0C-A26B-81B8042B7E33}" type="parTrans" cxnId="{8E23364B-6E65-41B2-935E-0EECC94BD7CF}">
      <dgm:prSet/>
      <dgm:spPr/>
      <dgm:t>
        <a:bodyPr/>
        <a:lstStyle/>
        <a:p>
          <a:endParaRPr lang="en-US"/>
        </a:p>
      </dgm:t>
    </dgm:pt>
    <dgm:pt modelId="{0756ED26-AA2E-475E-815C-EA48567C54A9}" type="sibTrans" cxnId="{8E23364B-6E65-41B2-935E-0EECC94BD7CF}">
      <dgm:prSet/>
      <dgm:spPr/>
      <dgm:t>
        <a:bodyPr/>
        <a:lstStyle/>
        <a:p>
          <a:endParaRPr lang="en-US"/>
        </a:p>
      </dgm:t>
    </dgm:pt>
    <dgm:pt modelId="{A76485E2-7606-41BE-819B-5F82AF941692}" type="pres">
      <dgm:prSet presAssocID="{D5BF1AD5-A8EB-4C31-B17D-5B07A3FCC7A1}" presName="linear" presStyleCnt="0">
        <dgm:presLayoutVars>
          <dgm:animLvl val="lvl"/>
          <dgm:resizeHandles val="exact"/>
        </dgm:presLayoutVars>
      </dgm:prSet>
      <dgm:spPr/>
    </dgm:pt>
    <dgm:pt modelId="{DB39B771-5B29-4B73-BDE5-CC4429F371A7}" type="pres">
      <dgm:prSet presAssocID="{F4A187D9-5B7D-4662-AF7A-2C2058BFC591}" presName="parentText" presStyleLbl="node1" presStyleIdx="0" presStyleCnt="4">
        <dgm:presLayoutVars>
          <dgm:chMax val="0"/>
          <dgm:bulletEnabled val="1"/>
        </dgm:presLayoutVars>
      </dgm:prSet>
      <dgm:spPr/>
    </dgm:pt>
    <dgm:pt modelId="{2AEBFF87-2D11-4FAF-A0C9-E9A0DEFC919F}" type="pres">
      <dgm:prSet presAssocID="{53E7F089-6D6D-481E-B158-24E9C137F22E}" presName="spacer" presStyleCnt="0"/>
      <dgm:spPr/>
    </dgm:pt>
    <dgm:pt modelId="{FB8FDFEA-1538-4139-996C-5213797B4988}" type="pres">
      <dgm:prSet presAssocID="{4DE52664-DCF9-49A3-AB44-D7BE6DD95B06}" presName="parentText" presStyleLbl="node1" presStyleIdx="1" presStyleCnt="4">
        <dgm:presLayoutVars>
          <dgm:chMax val="0"/>
          <dgm:bulletEnabled val="1"/>
        </dgm:presLayoutVars>
      </dgm:prSet>
      <dgm:spPr/>
    </dgm:pt>
    <dgm:pt modelId="{A4272BA0-2A6B-4E40-BC24-5E6631DDAFF7}" type="pres">
      <dgm:prSet presAssocID="{34D0390C-DD3C-4904-9656-2EBA51227956}" presName="spacer" presStyleCnt="0"/>
      <dgm:spPr/>
    </dgm:pt>
    <dgm:pt modelId="{B87EB8D0-6556-4DA8-A8D4-7A28DCFC370F}" type="pres">
      <dgm:prSet presAssocID="{9B80D3F8-190E-45BD-B5CC-40055FBDD310}" presName="parentText" presStyleLbl="node1" presStyleIdx="2" presStyleCnt="4">
        <dgm:presLayoutVars>
          <dgm:chMax val="0"/>
          <dgm:bulletEnabled val="1"/>
        </dgm:presLayoutVars>
      </dgm:prSet>
      <dgm:spPr/>
    </dgm:pt>
    <dgm:pt modelId="{D19DBFE2-2FBC-4E7D-8EFF-35AD7560AF41}" type="pres">
      <dgm:prSet presAssocID="{9C0B838C-EDA4-4B8C-B0F5-8635A7859353}" presName="spacer" presStyleCnt="0"/>
      <dgm:spPr/>
    </dgm:pt>
    <dgm:pt modelId="{1F160423-865A-4884-9725-54183307A9EC}" type="pres">
      <dgm:prSet presAssocID="{8B72CEA2-C7BF-4132-838F-F776ADC19EBA}" presName="parentText" presStyleLbl="node1" presStyleIdx="3" presStyleCnt="4">
        <dgm:presLayoutVars>
          <dgm:chMax val="0"/>
          <dgm:bulletEnabled val="1"/>
        </dgm:presLayoutVars>
      </dgm:prSet>
      <dgm:spPr/>
    </dgm:pt>
  </dgm:ptLst>
  <dgm:cxnLst>
    <dgm:cxn modelId="{637B4411-B7EE-414C-93AE-22A55A6BA68E}" srcId="{D5BF1AD5-A8EB-4C31-B17D-5B07A3FCC7A1}" destId="{4DE52664-DCF9-49A3-AB44-D7BE6DD95B06}" srcOrd="1" destOrd="0" parTransId="{0146F0F9-D266-44CE-AB75-5A9294F3C18C}" sibTransId="{34D0390C-DD3C-4904-9656-2EBA51227956}"/>
    <dgm:cxn modelId="{8E23364B-6E65-41B2-935E-0EECC94BD7CF}" srcId="{D5BF1AD5-A8EB-4C31-B17D-5B07A3FCC7A1}" destId="{8B72CEA2-C7BF-4132-838F-F776ADC19EBA}" srcOrd="3" destOrd="0" parTransId="{E49B6A2A-92B8-4D0C-A26B-81B8042B7E33}" sibTransId="{0756ED26-AA2E-475E-815C-EA48567C54A9}"/>
    <dgm:cxn modelId="{C304C86E-4505-443E-9C3D-4AD70FAB8C9B}" srcId="{D5BF1AD5-A8EB-4C31-B17D-5B07A3FCC7A1}" destId="{9B80D3F8-190E-45BD-B5CC-40055FBDD310}" srcOrd="2" destOrd="0" parTransId="{B2ED17BD-4BB8-40B8-BD1E-15622213A3A1}" sibTransId="{9C0B838C-EDA4-4B8C-B0F5-8635A7859353}"/>
    <dgm:cxn modelId="{80C1DA75-2317-4E25-8CA8-55EA1A7D4986}" srcId="{D5BF1AD5-A8EB-4C31-B17D-5B07A3FCC7A1}" destId="{F4A187D9-5B7D-4662-AF7A-2C2058BFC591}" srcOrd="0" destOrd="0" parTransId="{2B049854-2BAE-4DBA-BC5C-984974ED495A}" sibTransId="{53E7F089-6D6D-481E-B158-24E9C137F22E}"/>
    <dgm:cxn modelId="{DCCB0479-D533-4928-A2D3-DA6F4A1AF19E}" type="presOf" srcId="{4DE52664-DCF9-49A3-AB44-D7BE6DD95B06}" destId="{FB8FDFEA-1538-4139-996C-5213797B4988}" srcOrd="0" destOrd="0" presId="urn:microsoft.com/office/officeart/2005/8/layout/vList2"/>
    <dgm:cxn modelId="{6380838F-390B-4370-8BC1-55543B278B9E}" type="presOf" srcId="{8B72CEA2-C7BF-4132-838F-F776ADC19EBA}" destId="{1F160423-865A-4884-9725-54183307A9EC}" srcOrd="0" destOrd="0" presId="urn:microsoft.com/office/officeart/2005/8/layout/vList2"/>
    <dgm:cxn modelId="{AC95DC96-4072-4F3E-9041-2DC2DB75F976}" type="presOf" srcId="{D5BF1AD5-A8EB-4C31-B17D-5B07A3FCC7A1}" destId="{A76485E2-7606-41BE-819B-5F82AF941692}" srcOrd="0" destOrd="0" presId="urn:microsoft.com/office/officeart/2005/8/layout/vList2"/>
    <dgm:cxn modelId="{5715FEE0-1C75-426C-822A-6BB92374BE17}" type="presOf" srcId="{F4A187D9-5B7D-4662-AF7A-2C2058BFC591}" destId="{DB39B771-5B29-4B73-BDE5-CC4429F371A7}" srcOrd="0" destOrd="0" presId="urn:microsoft.com/office/officeart/2005/8/layout/vList2"/>
    <dgm:cxn modelId="{53304BFB-CE25-46E8-BDFA-82FACBA158D5}" type="presOf" srcId="{9B80D3F8-190E-45BD-B5CC-40055FBDD310}" destId="{B87EB8D0-6556-4DA8-A8D4-7A28DCFC370F}" srcOrd="0" destOrd="0" presId="urn:microsoft.com/office/officeart/2005/8/layout/vList2"/>
    <dgm:cxn modelId="{6115E09A-CA17-4356-945E-E98CB101B0DA}" type="presParOf" srcId="{A76485E2-7606-41BE-819B-5F82AF941692}" destId="{DB39B771-5B29-4B73-BDE5-CC4429F371A7}" srcOrd="0" destOrd="0" presId="urn:microsoft.com/office/officeart/2005/8/layout/vList2"/>
    <dgm:cxn modelId="{42F44A22-C5F0-4F57-8F97-160917A95A85}" type="presParOf" srcId="{A76485E2-7606-41BE-819B-5F82AF941692}" destId="{2AEBFF87-2D11-4FAF-A0C9-E9A0DEFC919F}" srcOrd="1" destOrd="0" presId="urn:microsoft.com/office/officeart/2005/8/layout/vList2"/>
    <dgm:cxn modelId="{E696709C-1A7A-4AB4-B676-950B5F4096BB}" type="presParOf" srcId="{A76485E2-7606-41BE-819B-5F82AF941692}" destId="{FB8FDFEA-1538-4139-996C-5213797B4988}" srcOrd="2" destOrd="0" presId="urn:microsoft.com/office/officeart/2005/8/layout/vList2"/>
    <dgm:cxn modelId="{7A705707-C03E-4430-87BB-2318285641EE}" type="presParOf" srcId="{A76485E2-7606-41BE-819B-5F82AF941692}" destId="{A4272BA0-2A6B-4E40-BC24-5E6631DDAFF7}" srcOrd="3" destOrd="0" presId="urn:microsoft.com/office/officeart/2005/8/layout/vList2"/>
    <dgm:cxn modelId="{E4F460EC-EDFC-47EA-87BB-1EEF27DC54F3}" type="presParOf" srcId="{A76485E2-7606-41BE-819B-5F82AF941692}" destId="{B87EB8D0-6556-4DA8-A8D4-7A28DCFC370F}" srcOrd="4" destOrd="0" presId="urn:microsoft.com/office/officeart/2005/8/layout/vList2"/>
    <dgm:cxn modelId="{E5C1AF11-5471-4726-B21B-B118F3E7D28A}" type="presParOf" srcId="{A76485E2-7606-41BE-819B-5F82AF941692}" destId="{D19DBFE2-2FBC-4E7D-8EFF-35AD7560AF41}" srcOrd="5" destOrd="0" presId="urn:microsoft.com/office/officeart/2005/8/layout/vList2"/>
    <dgm:cxn modelId="{80A8F6E2-9FE6-4E01-BC95-724491842BA3}" type="presParOf" srcId="{A76485E2-7606-41BE-819B-5F82AF941692}" destId="{1F160423-865A-4884-9725-54183307A9E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ABD3B8-201A-43A6-82B9-C773159AD7E7}" type="doc">
      <dgm:prSet loTypeId="urn:microsoft.com/office/officeart/2016/7/layout/RoundedRectangleTimeline" loCatId="process" qsTypeId="urn:microsoft.com/office/officeart/2005/8/quickstyle/simple1" qsCatId="simple" csTypeId="urn:microsoft.com/office/officeart/2005/8/colors/accent1_2" csCatId="accent1" phldr="1"/>
      <dgm:spPr/>
      <dgm:t>
        <a:bodyPr/>
        <a:lstStyle/>
        <a:p>
          <a:endParaRPr lang="en-US"/>
        </a:p>
      </dgm:t>
    </dgm:pt>
    <dgm:pt modelId="{0F381BBB-6E3E-4AC5-892F-B54EFDB0657E}">
      <dgm:prSet custT="1"/>
      <dgm:spPr>
        <a:solidFill>
          <a:schemeClr val="accent1">
            <a:lumMod val="75000"/>
          </a:schemeClr>
        </a:solidFill>
        <a:ln>
          <a:solidFill>
            <a:schemeClr val="accent1">
              <a:lumMod val="75000"/>
            </a:schemeClr>
          </a:solidFill>
        </a:ln>
      </dgm:spPr>
      <dgm:t>
        <a:bodyPr/>
        <a:lstStyle/>
        <a:p>
          <a:r>
            <a:rPr lang="en-US" sz="1200" b="1" dirty="0"/>
            <a:t>Autumn 2019</a:t>
          </a:r>
        </a:p>
      </dgm:t>
    </dgm:pt>
    <dgm:pt modelId="{F6C71953-8806-4B6E-8DBC-BE12C32FE366}" type="parTrans" cxnId="{A6ACB911-670F-4DBF-8B18-45E389B29460}">
      <dgm:prSet/>
      <dgm:spPr/>
      <dgm:t>
        <a:bodyPr/>
        <a:lstStyle/>
        <a:p>
          <a:endParaRPr lang="en-US"/>
        </a:p>
      </dgm:t>
    </dgm:pt>
    <dgm:pt modelId="{F451AE2C-AD62-4F2F-A19C-FE65390E9FAB}" type="sibTrans" cxnId="{A6ACB911-670F-4DBF-8B18-45E389B29460}">
      <dgm:prSet/>
      <dgm:spPr/>
      <dgm:t>
        <a:bodyPr/>
        <a:lstStyle/>
        <a:p>
          <a:endParaRPr lang="en-US"/>
        </a:p>
      </dgm:t>
    </dgm:pt>
    <dgm:pt modelId="{E0E36A8E-1A43-45E6-AF47-CDA1A79F23C6}">
      <dgm:prSet custT="1"/>
      <dgm:spPr/>
      <dgm:t>
        <a:bodyPr/>
        <a:lstStyle/>
        <a:p>
          <a:r>
            <a:rPr lang="en-US" sz="1300" dirty="0">
              <a:solidFill>
                <a:srgbClr val="002060"/>
              </a:solidFill>
            </a:rPr>
            <a:t>Consultation with QA agency NVAO (Accreditation</a:t>
          </a:r>
          <a:r>
            <a:rPr lang="en-GB" sz="1300" noProof="0" dirty="0">
              <a:solidFill>
                <a:srgbClr val="002060"/>
              </a:solidFill>
            </a:rPr>
            <a:t> Organisation </a:t>
          </a:r>
          <a:r>
            <a:rPr lang="en-US" sz="1300" dirty="0">
              <a:solidFill>
                <a:srgbClr val="002060"/>
              </a:solidFill>
            </a:rPr>
            <a:t>of the Netherlands and Flanders) about the WFME recognition process</a:t>
          </a:r>
        </a:p>
      </dgm:t>
    </dgm:pt>
    <dgm:pt modelId="{DEC13AD5-716A-4DA6-9388-099E0A6F06FA}" type="parTrans" cxnId="{8B5852F7-D47A-4F26-B91A-3ABA051CAF1D}">
      <dgm:prSet/>
      <dgm:spPr/>
      <dgm:t>
        <a:bodyPr/>
        <a:lstStyle/>
        <a:p>
          <a:endParaRPr lang="en-US"/>
        </a:p>
      </dgm:t>
    </dgm:pt>
    <dgm:pt modelId="{34B2DDB2-4DF1-4BB8-8F18-76CF12EC4F62}" type="sibTrans" cxnId="{8B5852F7-D47A-4F26-B91A-3ABA051CAF1D}">
      <dgm:prSet/>
      <dgm:spPr/>
      <dgm:t>
        <a:bodyPr/>
        <a:lstStyle/>
        <a:p>
          <a:endParaRPr lang="en-US"/>
        </a:p>
      </dgm:t>
    </dgm:pt>
    <dgm:pt modelId="{73E29B63-932C-4BBB-A588-B110E1D1CF9A}">
      <dgm:prSet custT="1"/>
      <dgm:spPr>
        <a:solidFill>
          <a:schemeClr val="accent1">
            <a:lumMod val="75000"/>
          </a:schemeClr>
        </a:solidFill>
        <a:ln>
          <a:solidFill>
            <a:schemeClr val="accent1">
              <a:lumMod val="75000"/>
            </a:schemeClr>
          </a:solidFill>
        </a:ln>
      </dgm:spPr>
      <dgm:t>
        <a:bodyPr/>
        <a:lstStyle/>
        <a:p>
          <a:r>
            <a:rPr lang="en-US" sz="1200" b="1" dirty="0"/>
            <a:t>Summer 2020</a:t>
          </a:r>
        </a:p>
      </dgm:t>
    </dgm:pt>
    <dgm:pt modelId="{93E2A7D0-7679-4E4B-9347-69B6B8BECF19}" type="parTrans" cxnId="{718E17C6-1EC2-4890-893D-D67601BC7D61}">
      <dgm:prSet/>
      <dgm:spPr/>
      <dgm:t>
        <a:bodyPr/>
        <a:lstStyle/>
        <a:p>
          <a:endParaRPr lang="en-US"/>
        </a:p>
      </dgm:t>
    </dgm:pt>
    <dgm:pt modelId="{53E10652-C7BE-42BA-9E0E-ED65BAD1FFA1}" type="sibTrans" cxnId="{718E17C6-1EC2-4890-893D-D67601BC7D61}">
      <dgm:prSet/>
      <dgm:spPr/>
      <dgm:t>
        <a:bodyPr/>
        <a:lstStyle/>
        <a:p>
          <a:endParaRPr lang="en-US"/>
        </a:p>
      </dgm:t>
    </dgm:pt>
    <dgm:pt modelId="{6DA13BE0-1C8D-4173-B7F9-41A4CB2C3128}">
      <dgm:prSet custT="1"/>
      <dgm:spPr/>
      <dgm:t>
        <a:bodyPr/>
        <a:lstStyle/>
        <a:p>
          <a:r>
            <a:rPr lang="en-US" sz="1300" dirty="0">
              <a:solidFill>
                <a:srgbClr val="002060"/>
              </a:solidFill>
            </a:rPr>
            <a:t>MAB pilot procedure for medical schools: accreditation materials based on the 2015 edition of the </a:t>
          </a:r>
          <a:r>
            <a:rPr lang="hu-HU" sz="1300" dirty="0">
              <a:solidFill>
                <a:srgbClr val="002060"/>
              </a:solidFill>
            </a:rPr>
            <a:t>WFME BME </a:t>
          </a:r>
          <a:r>
            <a:rPr lang="en-US" sz="1300" dirty="0">
              <a:solidFill>
                <a:srgbClr val="002060"/>
              </a:solidFill>
            </a:rPr>
            <a:t>standards</a:t>
          </a:r>
        </a:p>
      </dgm:t>
    </dgm:pt>
    <dgm:pt modelId="{A5B6A5FF-06E7-48C5-A76D-6E3108A95F1A}" type="parTrans" cxnId="{BCFFF43A-48FC-4C9E-A127-35543915EA53}">
      <dgm:prSet/>
      <dgm:spPr/>
      <dgm:t>
        <a:bodyPr/>
        <a:lstStyle/>
        <a:p>
          <a:endParaRPr lang="en-US"/>
        </a:p>
      </dgm:t>
    </dgm:pt>
    <dgm:pt modelId="{373C83A3-EC7B-4326-8025-C1C875505A66}" type="sibTrans" cxnId="{BCFFF43A-48FC-4C9E-A127-35543915EA53}">
      <dgm:prSet/>
      <dgm:spPr/>
      <dgm:t>
        <a:bodyPr/>
        <a:lstStyle/>
        <a:p>
          <a:endParaRPr lang="en-US"/>
        </a:p>
      </dgm:t>
    </dgm:pt>
    <dgm:pt modelId="{B7ACF98B-CBCA-457F-9689-4AC5690DC47C}">
      <dgm:prSet custT="1"/>
      <dgm:spPr>
        <a:solidFill>
          <a:schemeClr val="accent1">
            <a:lumMod val="75000"/>
          </a:schemeClr>
        </a:solidFill>
        <a:ln>
          <a:solidFill>
            <a:schemeClr val="accent1">
              <a:lumMod val="75000"/>
            </a:schemeClr>
          </a:solidFill>
        </a:ln>
      </dgm:spPr>
      <dgm:t>
        <a:bodyPr/>
        <a:lstStyle/>
        <a:p>
          <a:r>
            <a:rPr lang="en-US" sz="1200" b="1" dirty="0">
              <a:solidFill>
                <a:schemeClr val="bg1"/>
              </a:solidFill>
            </a:rPr>
            <a:t>Winter 2020</a:t>
          </a:r>
        </a:p>
      </dgm:t>
    </dgm:pt>
    <dgm:pt modelId="{39D8D867-91B9-47EA-93F9-9B46B7E31AC5}" type="parTrans" cxnId="{2FF4AC3F-8143-4F64-B200-92CB652C22A6}">
      <dgm:prSet/>
      <dgm:spPr/>
      <dgm:t>
        <a:bodyPr/>
        <a:lstStyle/>
        <a:p>
          <a:endParaRPr lang="en-US"/>
        </a:p>
      </dgm:t>
    </dgm:pt>
    <dgm:pt modelId="{0F20886A-0FC0-4709-96FE-BFB531E563E2}" type="sibTrans" cxnId="{2FF4AC3F-8143-4F64-B200-92CB652C22A6}">
      <dgm:prSet/>
      <dgm:spPr/>
      <dgm:t>
        <a:bodyPr/>
        <a:lstStyle/>
        <a:p>
          <a:endParaRPr lang="en-US"/>
        </a:p>
      </dgm:t>
    </dgm:pt>
    <dgm:pt modelId="{02121D3A-585F-42A6-9832-1B1B9A2F912A}">
      <dgm:prSet custT="1"/>
      <dgm:spPr/>
      <dgm:t>
        <a:bodyPr/>
        <a:lstStyle/>
        <a:p>
          <a:r>
            <a:rPr lang="hu-HU" sz="1300" dirty="0">
              <a:solidFill>
                <a:srgbClr val="002060"/>
              </a:solidFill>
            </a:rPr>
            <a:t>New</a:t>
          </a:r>
          <a:r>
            <a:rPr lang="en-GB" sz="1300" noProof="0" dirty="0">
              <a:solidFill>
                <a:srgbClr val="002060"/>
              </a:solidFill>
            </a:rPr>
            <a:t> </a:t>
          </a:r>
          <a:r>
            <a:rPr lang="en-US" sz="1300" dirty="0">
              <a:solidFill>
                <a:srgbClr val="002060"/>
              </a:solidFill>
            </a:rPr>
            <a:t>edition of the WFME BME standards are published on December 21, 2020</a:t>
          </a:r>
        </a:p>
      </dgm:t>
    </dgm:pt>
    <dgm:pt modelId="{A379DBA3-FE3E-43B5-A2A1-DFC0F57DBDEC}" type="parTrans" cxnId="{378AAA51-E7C3-45C2-9864-7F7E403FF46E}">
      <dgm:prSet/>
      <dgm:spPr/>
      <dgm:t>
        <a:bodyPr/>
        <a:lstStyle/>
        <a:p>
          <a:endParaRPr lang="en-US"/>
        </a:p>
      </dgm:t>
    </dgm:pt>
    <dgm:pt modelId="{B656A129-E290-4F46-B4C4-CB167A113D1F}" type="sibTrans" cxnId="{378AAA51-E7C3-45C2-9864-7F7E403FF46E}">
      <dgm:prSet/>
      <dgm:spPr/>
      <dgm:t>
        <a:bodyPr/>
        <a:lstStyle/>
        <a:p>
          <a:endParaRPr lang="en-US"/>
        </a:p>
      </dgm:t>
    </dgm:pt>
    <dgm:pt modelId="{2710BFF8-661D-4802-AC37-056C1934E58C}">
      <dgm:prSet custT="1"/>
      <dgm:spPr>
        <a:solidFill>
          <a:schemeClr val="accent1">
            <a:lumMod val="75000"/>
          </a:schemeClr>
        </a:solidFill>
        <a:ln>
          <a:solidFill>
            <a:schemeClr val="accent1">
              <a:lumMod val="75000"/>
            </a:schemeClr>
          </a:solidFill>
        </a:ln>
      </dgm:spPr>
      <dgm:t>
        <a:bodyPr/>
        <a:lstStyle/>
        <a:p>
          <a:r>
            <a:rPr lang="en-AU" sz="1200" b="1" noProof="0" dirty="0">
              <a:solidFill>
                <a:schemeClr val="bg1"/>
              </a:solidFill>
            </a:rPr>
            <a:t>January</a:t>
          </a:r>
          <a:r>
            <a:rPr lang="hu-HU" sz="1200" b="1" dirty="0">
              <a:solidFill>
                <a:schemeClr val="bg1"/>
              </a:solidFill>
            </a:rPr>
            <a:t> 2021</a:t>
          </a:r>
          <a:endParaRPr lang="en-US" sz="1200" b="1" dirty="0">
            <a:solidFill>
              <a:schemeClr val="bg1"/>
            </a:solidFill>
          </a:endParaRPr>
        </a:p>
      </dgm:t>
    </dgm:pt>
    <dgm:pt modelId="{B3E40451-1C85-4ACE-9462-4B2C25F825C3}" type="parTrans" cxnId="{61D797E5-FAB9-4B3B-B5DD-E2B357C77D04}">
      <dgm:prSet/>
      <dgm:spPr/>
      <dgm:t>
        <a:bodyPr/>
        <a:lstStyle/>
        <a:p>
          <a:endParaRPr lang="hu-HU"/>
        </a:p>
      </dgm:t>
    </dgm:pt>
    <dgm:pt modelId="{B0B471D9-0B97-4512-9EE8-2F0D256FCD6C}" type="sibTrans" cxnId="{61D797E5-FAB9-4B3B-B5DD-E2B357C77D04}">
      <dgm:prSet/>
      <dgm:spPr/>
      <dgm:t>
        <a:bodyPr/>
        <a:lstStyle/>
        <a:p>
          <a:endParaRPr lang="hu-HU"/>
        </a:p>
      </dgm:t>
    </dgm:pt>
    <dgm:pt modelId="{8AD89EA0-A118-4B53-BDCE-7279FCB6F0D9}">
      <dgm:prSet custT="1"/>
      <dgm:spPr/>
      <dgm:t>
        <a:bodyPr/>
        <a:lstStyle/>
        <a:p>
          <a:r>
            <a:rPr lang="en-GB" sz="1300" noProof="0" dirty="0">
              <a:solidFill>
                <a:srgbClr val="002060"/>
              </a:solidFill>
            </a:rPr>
            <a:t>Preliminary application form is completed and submitted to </a:t>
          </a:r>
          <a:r>
            <a:rPr lang="hu-HU" sz="1300" dirty="0">
              <a:solidFill>
                <a:srgbClr val="002060"/>
              </a:solidFill>
            </a:rPr>
            <a:t>WFME</a:t>
          </a:r>
          <a:endParaRPr lang="en-US" sz="1300" dirty="0">
            <a:solidFill>
              <a:srgbClr val="002060"/>
            </a:solidFill>
          </a:endParaRPr>
        </a:p>
      </dgm:t>
    </dgm:pt>
    <dgm:pt modelId="{1892663E-1BC6-4273-813F-9A8FB02861D3}" type="parTrans" cxnId="{0B398F38-5949-40F6-A276-06CFED542B2D}">
      <dgm:prSet/>
      <dgm:spPr/>
      <dgm:t>
        <a:bodyPr/>
        <a:lstStyle/>
        <a:p>
          <a:endParaRPr lang="hu-HU"/>
        </a:p>
      </dgm:t>
    </dgm:pt>
    <dgm:pt modelId="{4E55A9F1-4F7B-45D8-B955-42B506BE7EDD}" type="sibTrans" cxnId="{0B398F38-5949-40F6-A276-06CFED542B2D}">
      <dgm:prSet/>
      <dgm:spPr/>
      <dgm:t>
        <a:bodyPr/>
        <a:lstStyle/>
        <a:p>
          <a:endParaRPr lang="hu-HU"/>
        </a:p>
      </dgm:t>
    </dgm:pt>
    <dgm:pt modelId="{83A1C332-CD42-4B9D-A0C7-EDCA990F5F91}">
      <dgm:prSet custT="1"/>
      <dgm:spPr>
        <a:solidFill>
          <a:schemeClr val="accent1">
            <a:lumMod val="75000"/>
          </a:schemeClr>
        </a:solidFill>
        <a:ln>
          <a:solidFill>
            <a:schemeClr val="accent1">
              <a:lumMod val="75000"/>
            </a:schemeClr>
          </a:solidFill>
        </a:ln>
      </dgm:spPr>
      <dgm:t>
        <a:bodyPr/>
        <a:lstStyle/>
        <a:p>
          <a:r>
            <a:rPr lang="en-AU" sz="1200" b="1" noProof="0" dirty="0">
              <a:solidFill>
                <a:schemeClr val="bg1"/>
              </a:solidFill>
            </a:rPr>
            <a:t>September</a:t>
          </a:r>
          <a:r>
            <a:rPr lang="hu-HU" sz="1200" b="1" dirty="0">
              <a:solidFill>
                <a:schemeClr val="bg1"/>
              </a:solidFill>
            </a:rPr>
            <a:t> 2021</a:t>
          </a:r>
          <a:endParaRPr lang="en-US" sz="1200" b="1" dirty="0">
            <a:solidFill>
              <a:schemeClr val="bg1"/>
            </a:solidFill>
          </a:endParaRPr>
        </a:p>
      </dgm:t>
    </dgm:pt>
    <dgm:pt modelId="{12ECE7C1-1192-42D3-8F05-451CEA378D39}" type="parTrans" cxnId="{3D3457FD-52E0-4A2A-840E-5A16D4B3FF6F}">
      <dgm:prSet/>
      <dgm:spPr/>
      <dgm:t>
        <a:bodyPr/>
        <a:lstStyle/>
        <a:p>
          <a:endParaRPr lang="hu-HU"/>
        </a:p>
      </dgm:t>
    </dgm:pt>
    <dgm:pt modelId="{DA60AA23-BA94-43F1-A93A-659D5031C996}" type="sibTrans" cxnId="{3D3457FD-52E0-4A2A-840E-5A16D4B3FF6F}">
      <dgm:prSet/>
      <dgm:spPr/>
      <dgm:t>
        <a:bodyPr/>
        <a:lstStyle/>
        <a:p>
          <a:endParaRPr lang="hu-HU"/>
        </a:p>
      </dgm:t>
    </dgm:pt>
    <dgm:pt modelId="{19337B56-5007-4100-AF84-6D56F3F69200}">
      <dgm:prSet custT="1"/>
      <dgm:spPr/>
      <dgm:t>
        <a:bodyPr/>
        <a:lstStyle/>
        <a:p>
          <a:r>
            <a:rPr lang="en-GB" sz="1300" noProof="0" dirty="0">
              <a:solidFill>
                <a:srgbClr val="002060"/>
              </a:solidFill>
            </a:rPr>
            <a:t>Pilot site visit is conducted at MS UP</a:t>
          </a:r>
        </a:p>
      </dgm:t>
    </dgm:pt>
    <dgm:pt modelId="{FB7C4150-C800-4A13-A0DB-445440156717}" type="parTrans" cxnId="{98DA01EE-2DC2-47E9-BFFB-A756FFE0CA3C}">
      <dgm:prSet/>
      <dgm:spPr/>
      <dgm:t>
        <a:bodyPr/>
        <a:lstStyle/>
        <a:p>
          <a:endParaRPr lang="hu-HU"/>
        </a:p>
      </dgm:t>
    </dgm:pt>
    <dgm:pt modelId="{32F4AA55-5E16-49E5-9700-1B0511080C3F}" type="sibTrans" cxnId="{98DA01EE-2DC2-47E9-BFFB-A756FFE0CA3C}">
      <dgm:prSet/>
      <dgm:spPr/>
      <dgm:t>
        <a:bodyPr/>
        <a:lstStyle/>
        <a:p>
          <a:endParaRPr lang="hu-HU"/>
        </a:p>
      </dgm:t>
    </dgm:pt>
    <dgm:pt modelId="{5FC5FC8A-01FC-40D2-A5B6-A42EA2181DBA}">
      <dgm:prSet custT="1"/>
      <dgm:spPr>
        <a:solidFill>
          <a:schemeClr val="accent1">
            <a:lumMod val="75000"/>
          </a:schemeClr>
        </a:solidFill>
        <a:ln>
          <a:solidFill>
            <a:schemeClr val="accent1">
              <a:lumMod val="75000"/>
            </a:schemeClr>
          </a:solidFill>
        </a:ln>
      </dgm:spPr>
      <dgm:t>
        <a:bodyPr/>
        <a:lstStyle/>
        <a:p>
          <a:r>
            <a:rPr lang="en-GB" sz="1200" b="1" noProof="0" dirty="0">
              <a:solidFill>
                <a:schemeClr val="bg1"/>
              </a:solidFill>
            </a:rPr>
            <a:t>October</a:t>
          </a:r>
          <a:r>
            <a:rPr lang="hu-HU" sz="1200" b="1" dirty="0">
              <a:solidFill>
                <a:schemeClr val="bg1"/>
              </a:solidFill>
            </a:rPr>
            <a:t> 2021</a:t>
          </a:r>
          <a:endParaRPr lang="en-US" sz="1200" b="1" dirty="0">
            <a:solidFill>
              <a:schemeClr val="bg1"/>
            </a:solidFill>
          </a:endParaRPr>
        </a:p>
      </dgm:t>
    </dgm:pt>
    <dgm:pt modelId="{E40CF1E9-F44A-4105-8ED6-59639E91CEA4}" type="parTrans" cxnId="{695547DE-47E1-4807-B77A-ED16A5FD5684}">
      <dgm:prSet/>
      <dgm:spPr/>
      <dgm:t>
        <a:bodyPr/>
        <a:lstStyle/>
        <a:p>
          <a:endParaRPr lang="hu-HU"/>
        </a:p>
      </dgm:t>
    </dgm:pt>
    <dgm:pt modelId="{C5350799-8E62-49B9-B165-5630486DABB5}" type="sibTrans" cxnId="{695547DE-47E1-4807-B77A-ED16A5FD5684}">
      <dgm:prSet/>
      <dgm:spPr/>
      <dgm:t>
        <a:bodyPr/>
        <a:lstStyle/>
        <a:p>
          <a:endParaRPr lang="hu-HU"/>
        </a:p>
      </dgm:t>
    </dgm:pt>
    <dgm:pt modelId="{B18655E0-2706-4FB0-91E6-FB5F594D77C8}">
      <dgm:prSet custT="1"/>
      <dgm:spPr/>
      <dgm:t>
        <a:bodyPr/>
        <a:lstStyle/>
        <a:p>
          <a:r>
            <a:rPr lang="en-GB" sz="1300" noProof="0" dirty="0">
              <a:solidFill>
                <a:srgbClr val="002060"/>
              </a:solidFill>
            </a:rPr>
            <a:t>Completed application form is submitted to WFME</a:t>
          </a:r>
        </a:p>
      </dgm:t>
    </dgm:pt>
    <dgm:pt modelId="{4B1019CB-2361-4C17-AD0E-C849BBA84A0A}" type="parTrans" cxnId="{A803A75B-D67B-4FB8-A437-7D25DE4337B0}">
      <dgm:prSet/>
      <dgm:spPr/>
      <dgm:t>
        <a:bodyPr/>
        <a:lstStyle/>
        <a:p>
          <a:endParaRPr lang="hu-HU"/>
        </a:p>
      </dgm:t>
    </dgm:pt>
    <dgm:pt modelId="{5AF2F415-ADB3-4905-996D-5326B7A55115}" type="sibTrans" cxnId="{A803A75B-D67B-4FB8-A437-7D25DE4337B0}">
      <dgm:prSet/>
      <dgm:spPr/>
      <dgm:t>
        <a:bodyPr/>
        <a:lstStyle/>
        <a:p>
          <a:endParaRPr lang="hu-HU"/>
        </a:p>
      </dgm:t>
    </dgm:pt>
    <dgm:pt modelId="{6E80D1C5-511A-4C23-B365-ACED5C703695}">
      <dgm:prSet custT="1"/>
      <dgm:spPr>
        <a:solidFill>
          <a:schemeClr val="accent1">
            <a:lumMod val="75000"/>
          </a:schemeClr>
        </a:solidFill>
        <a:ln>
          <a:solidFill>
            <a:schemeClr val="accent1">
              <a:lumMod val="75000"/>
            </a:schemeClr>
          </a:solidFill>
        </a:ln>
      </dgm:spPr>
      <dgm:t>
        <a:bodyPr/>
        <a:lstStyle/>
        <a:p>
          <a:pPr algn="ctr"/>
          <a:r>
            <a:rPr lang="hu-HU" sz="1200" b="1" dirty="0">
              <a:solidFill>
                <a:schemeClr val="bg1"/>
              </a:solidFill>
            </a:rPr>
            <a:t>November</a:t>
          </a:r>
          <a:r>
            <a:rPr lang="en-GB" sz="1200" b="1" dirty="0">
              <a:solidFill>
                <a:schemeClr val="bg1"/>
              </a:solidFill>
            </a:rPr>
            <a:t> 2021</a:t>
          </a:r>
          <a:endParaRPr lang="en-US" sz="1200" b="1" dirty="0">
            <a:solidFill>
              <a:schemeClr val="bg1"/>
            </a:solidFill>
          </a:endParaRPr>
        </a:p>
      </dgm:t>
    </dgm:pt>
    <dgm:pt modelId="{15F772E4-EE25-42AD-8220-BA4F812D63B9}" type="parTrans" cxnId="{E05498C5-173B-40AB-9E52-D893BF102FE2}">
      <dgm:prSet/>
      <dgm:spPr/>
      <dgm:t>
        <a:bodyPr/>
        <a:lstStyle/>
        <a:p>
          <a:endParaRPr lang="hu-HU"/>
        </a:p>
      </dgm:t>
    </dgm:pt>
    <dgm:pt modelId="{68E66AA7-4A43-462A-A8BC-642FCC6FC4EB}" type="sibTrans" cxnId="{E05498C5-173B-40AB-9E52-D893BF102FE2}">
      <dgm:prSet/>
      <dgm:spPr/>
      <dgm:t>
        <a:bodyPr/>
        <a:lstStyle/>
        <a:p>
          <a:endParaRPr lang="hu-HU"/>
        </a:p>
      </dgm:t>
    </dgm:pt>
    <dgm:pt modelId="{F3FB213A-EC14-460F-B8E1-38B81ACBA437}">
      <dgm:prSet custT="1"/>
      <dgm:spPr/>
      <dgm:t>
        <a:bodyPr/>
        <a:lstStyle/>
        <a:p>
          <a:r>
            <a:rPr lang="en-GB" sz="1300" noProof="0" dirty="0">
              <a:solidFill>
                <a:srgbClr val="002060"/>
              </a:solidFill>
            </a:rPr>
            <a:t>Site visit is conducted at FM UD and Board decision is made on the accreditation term of MS UP (in the presence of WFME Recognition Team</a:t>
          </a:r>
          <a:r>
            <a:rPr lang="hu-HU" sz="1300" dirty="0">
              <a:solidFill>
                <a:srgbClr val="002060"/>
              </a:solidFill>
            </a:rPr>
            <a:t>)</a:t>
          </a:r>
          <a:endParaRPr lang="en-US" sz="1300" dirty="0">
            <a:solidFill>
              <a:srgbClr val="002060"/>
            </a:solidFill>
          </a:endParaRPr>
        </a:p>
      </dgm:t>
    </dgm:pt>
    <dgm:pt modelId="{DDC706B2-CB49-429F-88DA-4BA8E1E683C6}" type="parTrans" cxnId="{5539B47B-81B7-4719-9071-E4F6BA6E6986}">
      <dgm:prSet/>
      <dgm:spPr/>
      <dgm:t>
        <a:bodyPr/>
        <a:lstStyle/>
        <a:p>
          <a:endParaRPr lang="hu-HU"/>
        </a:p>
      </dgm:t>
    </dgm:pt>
    <dgm:pt modelId="{6447CC52-E481-49B2-AE08-639C3EB8025E}" type="sibTrans" cxnId="{5539B47B-81B7-4719-9071-E4F6BA6E6986}">
      <dgm:prSet/>
      <dgm:spPr/>
      <dgm:t>
        <a:bodyPr/>
        <a:lstStyle/>
        <a:p>
          <a:endParaRPr lang="hu-HU"/>
        </a:p>
      </dgm:t>
    </dgm:pt>
    <dgm:pt modelId="{109E835B-4482-407E-B654-FDD295567F5D}">
      <dgm:prSet custT="1"/>
      <dgm:spPr>
        <a:solidFill>
          <a:schemeClr val="accent1">
            <a:lumMod val="75000"/>
          </a:schemeClr>
        </a:solidFill>
        <a:ln>
          <a:solidFill>
            <a:schemeClr val="accent1">
              <a:lumMod val="75000"/>
            </a:schemeClr>
          </a:solidFill>
        </a:ln>
      </dgm:spPr>
      <dgm:t>
        <a:bodyPr/>
        <a:lstStyle/>
        <a:p>
          <a:r>
            <a:rPr lang="en-US" sz="1200" b="1" dirty="0">
              <a:solidFill>
                <a:schemeClr val="bg1"/>
              </a:solidFill>
            </a:rPr>
            <a:t>December 2021</a:t>
          </a:r>
        </a:p>
      </dgm:t>
    </dgm:pt>
    <dgm:pt modelId="{2AB43CA9-BF2E-42ED-B131-51A50231EEE1}" type="parTrans" cxnId="{D9A79CD7-0BD5-4944-8C95-B21B52DEAC37}">
      <dgm:prSet/>
      <dgm:spPr/>
      <dgm:t>
        <a:bodyPr/>
        <a:lstStyle/>
        <a:p>
          <a:endParaRPr lang="hu-HU"/>
        </a:p>
      </dgm:t>
    </dgm:pt>
    <dgm:pt modelId="{ED7CB810-0F51-4E06-9E0D-4B038B784B43}" type="sibTrans" cxnId="{D9A79CD7-0BD5-4944-8C95-B21B52DEAC37}">
      <dgm:prSet/>
      <dgm:spPr/>
      <dgm:t>
        <a:bodyPr/>
        <a:lstStyle/>
        <a:p>
          <a:endParaRPr lang="hu-HU"/>
        </a:p>
      </dgm:t>
    </dgm:pt>
    <dgm:pt modelId="{08B19F25-8D45-4852-8884-5F0C6F3CA642}">
      <dgm:prSet custT="1"/>
      <dgm:spPr/>
      <dgm:t>
        <a:bodyPr/>
        <a:lstStyle/>
        <a:p>
          <a:r>
            <a:rPr lang="en-US" sz="1300" dirty="0">
              <a:solidFill>
                <a:srgbClr val="002060"/>
              </a:solidFill>
            </a:rPr>
            <a:t>WFME Recognition Report is sent to MAB</a:t>
          </a:r>
        </a:p>
      </dgm:t>
    </dgm:pt>
    <dgm:pt modelId="{2BA32871-8FFE-4EC3-A988-09104763F605}" type="parTrans" cxnId="{F7A9E279-787E-468E-A598-338DF12EE021}">
      <dgm:prSet/>
      <dgm:spPr/>
      <dgm:t>
        <a:bodyPr/>
        <a:lstStyle/>
        <a:p>
          <a:endParaRPr lang="hu-HU"/>
        </a:p>
      </dgm:t>
    </dgm:pt>
    <dgm:pt modelId="{20D1AF6B-6F05-488C-B67C-B72A529257AC}" type="sibTrans" cxnId="{F7A9E279-787E-468E-A598-338DF12EE021}">
      <dgm:prSet/>
      <dgm:spPr/>
      <dgm:t>
        <a:bodyPr/>
        <a:lstStyle/>
        <a:p>
          <a:endParaRPr lang="hu-HU"/>
        </a:p>
      </dgm:t>
    </dgm:pt>
    <dgm:pt modelId="{034DAE60-3E70-4F6A-A16C-3D15F075ED3F}">
      <dgm:prSet custT="1"/>
      <dgm:spPr>
        <a:solidFill>
          <a:schemeClr val="accent1">
            <a:lumMod val="75000"/>
          </a:schemeClr>
        </a:solidFill>
        <a:ln>
          <a:solidFill>
            <a:schemeClr val="accent1">
              <a:lumMod val="75000"/>
            </a:schemeClr>
          </a:solidFill>
        </a:ln>
      </dgm:spPr>
      <dgm:t>
        <a:bodyPr/>
        <a:lstStyle/>
        <a:p>
          <a:r>
            <a:rPr lang="en-US" sz="1200" b="1" dirty="0">
              <a:solidFill>
                <a:schemeClr val="bg1"/>
              </a:solidFill>
            </a:rPr>
            <a:t>January 2022</a:t>
          </a:r>
        </a:p>
      </dgm:t>
    </dgm:pt>
    <dgm:pt modelId="{9B3AD3D0-36B1-447D-BA0B-993A3FB62DF4}" type="parTrans" cxnId="{20DA67F1-73DA-43CE-8376-333D6E1315E8}">
      <dgm:prSet/>
      <dgm:spPr/>
      <dgm:t>
        <a:bodyPr/>
        <a:lstStyle/>
        <a:p>
          <a:endParaRPr lang="hu-HU"/>
        </a:p>
      </dgm:t>
    </dgm:pt>
    <dgm:pt modelId="{D872AEBD-7237-4C23-9A19-727E954A26D4}" type="sibTrans" cxnId="{20DA67F1-73DA-43CE-8376-333D6E1315E8}">
      <dgm:prSet/>
      <dgm:spPr/>
      <dgm:t>
        <a:bodyPr/>
        <a:lstStyle/>
        <a:p>
          <a:endParaRPr lang="hu-HU"/>
        </a:p>
      </dgm:t>
    </dgm:pt>
    <dgm:pt modelId="{52985177-4919-4ABF-914A-4ED6FCB78870}">
      <dgm:prSet custT="1"/>
      <dgm:spPr/>
      <dgm:t>
        <a:bodyPr/>
        <a:lstStyle/>
        <a:p>
          <a:r>
            <a:rPr lang="en-US" sz="1300" dirty="0">
              <a:solidFill>
                <a:srgbClr val="002060"/>
              </a:solidFill>
            </a:rPr>
            <a:t>MAB submits its answers to the Recognition Report</a:t>
          </a:r>
        </a:p>
      </dgm:t>
    </dgm:pt>
    <dgm:pt modelId="{F7A9D91B-5277-43F3-BD04-CF25F7C0FFA7}" type="parTrans" cxnId="{2BC50AD8-0B80-4F79-97D1-27AD822BDA57}">
      <dgm:prSet/>
      <dgm:spPr/>
      <dgm:t>
        <a:bodyPr/>
        <a:lstStyle/>
        <a:p>
          <a:endParaRPr lang="hu-HU"/>
        </a:p>
      </dgm:t>
    </dgm:pt>
    <dgm:pt modelId="{27533D60-4D96-4D99-96E6-2E317A3BD608}" type="sibTrans" cxnId="{2BC50AD8-0B80-4F79-97D1-27AD822BDA57}">
      <dgm:prSet/>
      <dgm:spPr/>
      <dgm:t>
        <a:bodyPr/>
        <a:lstStyle/>
        <a:p>
          <a:endParaRPr lang="hu-HU"/>
        </a:p>
      </dgm:t>
    </dgm:pt>
    <dgm:pt modelId="{35E3C0FD-251E-4CAD-85F5-44871AAC9AF1}">
      <dgm:prSet custT="1"/>
      <dgm:spPr>
        <a:solidFill>
          <a:schemeClr val="accent1">
            <a:lumMod val="75000"/>
          </a:schemeClr>
        </a:solidFill>
        <a:ln>
          <a:solidFill>
            <a:schemeClr val="accent1">
              <a:lumMod val="75000"/>
            </a:schemeClr>
          </a:solidFill>
        </a:ln>
      </dgm:spPr>
      <dgm:t>
        <a:bodyPr/>
        <a:lstStyle/>
        <a:p>
          <a:r>
            <a:rPr lang="en-US" sz="1200" b="1" dirty="0">
              <a:solidFill>
                <a:schemeClr val="bg1"/>
              </a:solidFill>
            </a:rPr>
            <a:t>March 2022</a:t>
          </a:r>
        </a:p>
      </dgm:t>
    </dgm:pt>
    <dgm:pt modelId="{1158A182-F9B9-4564-9802-DA4E5CED38F5}" type="parTrans" cxnId="{C295F25A-9E5A-4C19-ACE3-99616011BD74}">
      <dgm:prSet/>
      <dgm:spPr/>
      <dgm:t>
        <a:bodyPr/>
        <a:lstStyle/>
        <a:p>
          <a:endParaRPr lang="hu-HU"/>
        </a:p>
      </dgm:t>
    </dgm:pt>
    <dgm:pt modelId="{66D27943-F09D-4393-B83B-F3F226A2AA4B}" type="sibTrans" cxnId="{C295F25A-9E5A-4C19-ACE3-99616011BD74}">
      <dgm:prSet/>
      <dgm:spPr/>
      <dgm:t>
        <a:bodyPr/>
        <a:lstStyle/>
        <a:p>
          <a:endParaRPr lang="hu-HU"/>
        </a:p>
      </dgm:t>
    </dgm:pt>
    <dgm:pt modelId="{22981795-4CC5-4D0F-A444-C63229BBDFA2}">
      <dgm:prSet custT="1"/>
      <dgm:spPr/>
      <dgm:t>
        <a:bodyPr/>
        <a:lstStyle/>
        <a:p>
          <a:pPr algn="ctr"/>
          <a:r>
            <a:rPr lang="en-US" sz="1300" dirty="0">
              <a:solidFill>
                <a:srgbClr val="002060"/>
              </a:solidFill>
            </a:rPr>
            <a:t>MAB obtains WFME Recognition Certificate and submits the filled-in feedback form required by WFME </a:t>
          </a:r>
        </a:p>
      </dgm:t>
    </dgm:pt>
    <dgm:pt modelId="{08568C28-A1C8-41BD-BB94-5B8E635F673E}" type="parTrans" cxnId="{E2314ECA-15E3-47C0-B0EC-8BE1AD7CDAFE}">
      <dgm:prSet/>
      <dgm:spPr/>
      <dgm:t>
        <a:bodyPr/>
        <a:lstStyle/>
        <a:p>
          <a:endParaRPr lang="hu-HU"/>
        </a:p>
      </dgm:t>
    </dgm:pt>
    <dgm:pt modelId="{EE7E9521-19BA-4867-BAAC-D856D8C646C3}" type="sibTrans" cxnId="{E2314ECA-15E3-47C0-B0EC-8BE1AD7CDAFE}">
      <dgm:prSet/>
      <dgm:spPr/>
      <dgm:t>
        <a:bodyPr/>
        <a:lstStyle/>
        <a:p>
          <a:endParaRPr lang="hu-HU"/>
        </a:p>
      </dgm:t>
    </dgm:pt>
    <dgm:pt modelId="{F5065A03-7D17-4C70-9386-D4227EDAAF4E}" type="pres">
      <dgm:prSet presAssocID="{D2ABD3B8-201A-43A6-82B9-C773159AD7E7}" presName="Name0" presStyleCnt="0">
        <dgm:presLayoutVars>
          <dgm:chMax/>
          <dgm:chPref/>
          <dgm:animLvl val="lvl"/>
        </dgm:presLayoutVars>
      </dgm:prSet>
      <dgm:spPr/>
    </dgm:pt>
    <dgm:pt modelId="{1E1B3D12-541B-4C26-8264-0084F10DBE9B}" type="pres">
      <dgm:prSet presAssocID="{0F381BBB-6E3E-4AC5-892F-B54EFDB0657E}" presName="composite1" presStyleCnt="0"/>
      <dgm:spPr/>
    </dgm:pt>
    <dgm:pt modelId="{4F8A4557-4011-4284-9D8B-B3648BAD6FEE}" type="pres">
      <dgm:prSet presAssocID="{0F381BBB-6E3E-4AC5-892F-B54EFDB0657E}" presName="parent1" presStyleLbl="alignNode1" presStyleIdx="0" presStyleCnt="10">
        <dgm:presLayoutVars>
          <dgm:chMax val="1"/>
          <dgm:chPref val="1"/>
          <dgm:bulletEnabled val="1"/>
        </dgm:presLayoutVars>
      </dgm:prSet>
      <dgm:spPr/>
    </dgm:pt>
    <dgm:pt modelId="{70EC463E-0497-420F-ACC6-484198B1AA32}" type="pres">
      <dgm:prSet presAssocID="{0F381BBB-6E3E-4AC5-892F-B54EFDB0657E}" presName="Childtext1" presStyleLbl="revTx" presStyleIdx="0" presStyleCnt="10">
        <dgm:presLayoutVars>
          <dgm:bulletEnabled val="1"/>
        </dgm:presLayoutVars>
      </dgm:prSet>
      <dgm:spPr/>
    </dgm:pt>
    <dgm:pt modelId="{619210C5-D843-4CB4-9758-6D9BEB121293}" type="pres">
      <dgm:prSet presAssocID="{0F381BBB-6E3E-4AC5-892F-B54EFDB0657E}" presName="ConnectLine1" presStyleLbl="sibTrans1D1" presStyleIdx="0" presStyleCnt="10"/>
      <dgm:spPr>
        <a:noFill/>
        <a:ln w="6350" cap="flat" cmpd="sng" algn="ctr">
          <a:solidFill>
            <a:schemeClr val="accent1">
              <a:hueOff val="0"/>
              <a:satOff val="0"/>
              <a:lumOff val="0"/>
              <a:alphaOff val="0"/>
            </a:schemeClr>
          </a:solidFill>
          <a:prstDash val="dash"/>
          <a:miter lim="800000"/>
        </a:ln>
        <a:effectLst/>
      </dgm:spPr>
    </dgm:pt>
    <dgm:pt modelId="{9C95AA9A-5E00-4B73-907E-1B52AFB8DDA5}" type="pres">
      <dgm:prSet presAssocID="{0F381BBB-6E3E-4AC5-892F-B54EFDB0657E}" presName="ConnectLineEnd1" presStyleLbl="lnNode1" presStyleIdx="0" presStyleCnt="10"/>
      <dgm:spPr/>
    </dgm:pt>
    <dgm:pt modelId="{948377E9-F1A8-4AFB-A34B-267890F1E9D7}" type="pres">
      <dgm:prSet presAssocID="{0F381BBB-6E3E-4AC5-892F-B54EFDB0657E}" presName="EmptyPane1" presStyleCnt="0"/>
      <dgm:spPr/>
    </dgm:pt>
    <dgm:pt modelId="{575502DD-6A54-4309-BC67-621EE8484BC2}" type="pres">
      <dgm:prSet presAssocID="{F451AE2C-AD62-4F2F-A19C-FE65390E9FAB}" presName="spaceBetweenRectangles1" presStyleCnt="0"/>
      <dgm:spPr/>
    </dgm:pt>
    <dgm:pt modelId="{A01F7149-CF98-482D-B070-935D6629D657}" type="pres">
      <dgm:prSet presAssocID="{73E29B63-932C-4BBB-A588-B110E1D1CF9A}" presName="composite1" presStyleCnt="0"/>
      <dgm:spPr/>
    </dgm:pt>
    <dgm:pt modelId="{EA94740E-EE8E-4A5B-A3DC-BDDFAA3AF26D}" type="pres">
      <dgm:prSet presAssocID="{73E29B63-932C-4BBB-A588-B110E1D1CF9A}" presName="parent1" presStyleLbl="alignNode1" presStyleIdx="1" presStyleCnt="10">
        <dgm:presLayoutVars>
          <dgm:chMax val="1"/>
          <dgm:chPref val="1"/>
          <dgm:bulletEnabled val="1"/>
        </dgm:presLayoutVars>
      </dgm:prSet>
      <dgm:spPr/>
    </dgm:pt>
    <dgm:pt modelId="{85363FE6-22B6-46EA-8E3B-BC812F7B837A}" type="pres">
      <dgm:prSet presAssocID="{73E29B63-932C-4BBB-A588-B110E1D1CF9A}" presName="Childtext1" presStyleLbl="revTx" presStyleIdx="1" presStyleCnt="10">
        <dgm:presLayoutVars>
          <dgm:bulletEnabled val="1"/>
        </dgm:presLayoutVars>
      </dgm:prSet>
      <dgm:spPr/>
    </dgm:pt>
    <dgm:pt modelId="{4A619F08-DB69-43C0-B11D-AEC48FADC371}" type="pres">
      <dgm:prSet presAssocID="{73E29B63-932C-4BBB-A588-B110E1D1CF9A}" presName="ConnectLine1" presStyleLbl="sibTrans1D1" presStyleIdx="1" presStyleCnt="10"/>
      <dgm:spPr>
        <a:noFill/>
        <a:ln w="6350" cap="flat" cmpd="sng" algn="ctr">
          <a:solidFill>
            <a:schemeClr val="accent1">
              <a:hueOff val="0"/>
              <a:satOff val="0"/>
              <a:lumOff val="0"/>
              <a:alphaOff val="0"/>
            </a:schemeClr>
          </a:solidFill>
          <a:prstDash val="dash"/>
          <a:miter lim="800000"/>
        </a:ln>
        <a:effectLst/>
      </dgm:spPr>
    </dgm:pt>
    <dgm:pt modelId="{85A26D61-949D-461A-A352-D4C3B066E16C}" type="pres">
      <dgm:prSet presAssocID="{73E29B63-932C-4BBB-A588-B110E1D1CF9A}" presName="ConnectLineEnd1" presStyleLbl="lnNode1" presStyleIdx="1" presStyleCnt="10"/>
      <dgm:spPr/>
    </dgm:pt>
    <dgm:pt modelId="{AA5A19A1-9FCF-4BAA-99A1-AB80A2A42433}" type="pres">
      <dgm:prSet presAssocID="{73E29B63-932C-4BBB-A588-B110E1D1CF9A}" presName="EmptyPane1" presStyleCnt="0"/>
      <dgm:spPr/>
    </dgm:pt>
    <dgm:pt modelId="{8CF5AA58-B37F-4FC9-BD40-73C60AB08043}" type="pres">
      <dgm:prSet presAssocID="{53E10652-C7BE-42BA-9E0E-ED65BAD1FFA1}" presName="spaceBetweenRectangles1" presStyleCnt="0"/>
      <dgm:spPr/>
    </dgm:pt>
    <dgm:pt modelId="{227A62A5-5ADB-4EBB-8BF0-856EF3A804AB}" type="pres">
      <dgm:prSet presAssocID="{B7ACF98B-CBCA-457F-9689-4AC5690DC47C}" presName="composite1" presStyleCnt="0"/>
      <dgm:spPr/>
    </dgm:pt>
    <dgm:pt modelId="{F2768615-8016-457C-BB55-4DD4F2911B70}" type="pres">
      <dgm:prSet presAssocID="{B7ACF98B-CBCA-457F-9689-4AC5690DC47C}" presName="parent1" presStyleLbl="alignNode1" presStyleIdx="2" presStyleCnt="10">
        <dgm:presLayoutVars>
          <dgm:chMax val="1"/>
          <dgm:chPref val="1"/>
          <dgm:bulletEnabled val="1"/>
        </dgm:presLayoutVars>
      </dgm:prSet>
      <dgm:spPr/>
    </dgm:pt>
    <dgm:pt modelId="{DD9E117D-2678-46C5-AFE6-EC9CA1559DD9}" type="pres">
      <dgm:prSet presAssocID="{B7ACF98B-CBCA-457F-9689-4AC5690DC47C}" presName="Childtext1" presStyleLbl="revTx" presStyleIdx="2" presStyleCnt="10">
        <dgm:presLayoutVars>
          <dgm:bulletEnabled val="1"/>
        </dgm:presLayoutVars>
      </dgm:prSet>
      <dgm:spPr/>
    </dgm:pt>
    <dgm:pt modelId="{5E0C0A5A-91FF-4092-B4CF-D7AE867458B0}" type="pres">
      <dgm:prSet presAssocID="{B7ACF98B-CBCA-457F-9689-4AC5690DC47C}" presName="ConnectLine1" presStyleLbl="sibTrans1D1" presStyleIdx="2" presStyleCnt="10"/>
      <dgm:spPr>
        <a:noFill/>
        <a:ln w="6350" cap="flat" cmpd="sng" algn="ctr">
          <a:solidFill>
            <a:schemeClr val="accent1">
              <a:hueOff val="0"/>
              <a:satOff val="0"/>
              <a:lumOff val="0"/>
              <a:alphaOff val="0"/>
            </a:schemeClr>
          </a:solidFill>
          <a:prstDash val="dash"/>
          <a:miter lim="800000"/>
        </a:ln>
        <a:effectLst/>
      </dgm:spPr>
    </dgm:pt>
    <dgm:pt modelId="{A1634C32-1A5C-44C4-94BC-48D06902FE4C}" type="pres">
      <dgm:prSet presAssocID="{B7ACF98B-CBCA-457F-9689-4AC5690DC47C}" presName="ConnectLineEnd1" presStyleLbl="lnNode1" presStyleIdx="2" presStyleCnt="10"/>
      <dgm:spPr/>
    </dgm:pt>
    <dgm:pt modelId="{5D90DE76-42E7-442B-8FCE-708B1CF4BA22}" type="pres">
      <dgm:prSet presAssocID="{B7ACF98B-CBCA-457F-9689-4AC5690DC47C}" presName="EmptyPane1" presStyleCnt="0"/>
      <dgm:spPr/>
    </dgm:pt>
    <dgm:pt modelId="{4202F22D-59AE-4DA1-9091-1FDA1817CA8B}" type="pres">
      <dgm:prSet presAssocID="{0F20886A-0FC0-4709-96FE-BFB531E563E2}" presName="spaceBetweenRectangles1" presStyleCnt="0"/>
      <dgm:spPr/>
    </dgm:pt>
    <dgm:pt modelId="{D37633BE-9496-4E60-AAF0-7E79A0A93873}" type="pres">
      <dgm:prSet presAssocID="{2710BFF8-661D-4802-AC37-056C1934E58C}" presName="composite1" presStyleCnt="0"/>
      <dgm:spPr/>
    </dgm:pt>
    <dgm:pt modelId="{968AD549-2A82-4602-8769-FFB44E7F05A2}" type="pres">
      <dgm:prSet presAssocID="{2710BFF8-661D-4802-AC37-056C1934E58C}" presName="parent1" presStyleLbl="alignNode1" presStyleIdx="3" presStyleCnt="10">
        <dgm:presLayoutVars>
          <dgm:chMax val="1"/>
          <dgm:chPref val="1"/>
          <dgm:bulletEnabled val="1"/>
        </dgm:presLayoutVars>
      </dgm:prSet>
      <dgm:spPr/>
    </dgm:pt>
    <dgm:pt modelId="{144663BC-6F36-4E35-BF00-E220987C09C9}" type="pres">
      <dgm:prSet presAssocID="{2710BFF8-661D-4802-AC37-056C1934E58C}" presName="Childtext1" presStyleLbl="revTx" presStyleIdx="3" presStyleCnt="10">
        <dgm:presLayoutVars>
          <dgm:bulletEnabled val="1"/>
        </dgm:presLayoutVars>
      </dgm:prSet>
      <dgm:spPr/>
    </dgm:pt>
    <dgm:pt modelId="{2797A5D5-AC0B-4703-B7C2-F14AA335CFCE}" type="pres">
      <dgm:prSet presAssocID="{2710BFF8-661D-4802-AC37-056C1934E58C}" presName="ConnectLine1" presStyleLbl="sibTrans1D1" presStyleIdx="3" presStyleCnt="10"/>
      <dgm:spPr>
        <a:noFill/>
        <a:ln w="6350" cap="flat" cmpd="sng" algn="ctr">
          <a:solidFill>
            <a:schemeClr val="accent1">
              <a:hueOff val="0"/>
              <a:satOff val="0"/>
              <a:lumOff val="0"/>
              <a:alphaOff val="0"/>
            </a:schemeClr>
          </a:solidFill>
          <a:prstDash val="dash"/>
          <a:miter lim="800000"/>
        </a:ln>
        <a:effectLst/>
      </dgm:spPr>
    </dgm:pt>
    <dgm:pt modelId="{2E71DF27-F770-4073-B110-79A5E6F962ED}" type="pres">
      <dgm:prSet presAssocID="{2710BFF8-661D-4802-AC37-056C1934E58C}" presName="ConnectLineEnd1" presStyleLbl="lnNode1" presStyleIdx="3" presStyleCnt="10"/>
      <dgm:spPr/>
    </dgm:pt>
    <dgm:pt modelId="{8B41604A-7892-4131-89C9-B8F7B784C05B}" type="pres">
      <dgm:prSet presAssocID="{2710BFF8-661D-4802-AC37-056C1934E58C}" presName="EmptyPane1" presStyleCnt="0"/>
      <dgm:spPr/>
    </dgm:pt>
    <dgm:pt modelId="{8AEA3ADA-EF62-446B-895E-5A10C35A674E}" type="pres">
      <dgm:prSet presAssocID="{B0B471D9-0B97-4512-9EE8-2F0D256FCD6C}" presName="spaceBetweenRectangles1" presStyleCnt="0"/>
      <dgm:spPr/>
    </dgm:pt>
    <dgm:pt modelId="{636A3940-781E-4C3E-86D3-FE61E6A4EF11}" type="pres">
      <dgm:prSet presAssocID="{83A1C332-CD42-4B9D-A0C7-EDCA990F5F91}" presName="composite1" presStyleCnt="0"/>
      <dgm:spPr/>
    </dgm:pt>
    <dgm:pt modelId="{7A4505C4-322C-4F7B-94D7-1EFBC4E416B1}" type="pres">
      <dgm:prSet presAssocID="{83A1C332-CD42-4B9D-A0C7-EDCA990F5F91}" presName="parent1" presStyleLbl="alignNode1" presStyleIdx="4" presStyleCnt="10" custScaleX="116596">
        <dgm:presLayoutVars>
          <dgm:chMax val="1"/>
          <dgm:chPref val="1"/>
          <dgm:bulletEnabled val="1"/>
        </dgm:presLayoutVars>
      </dgm:prSet>
      <dgm:spPr/>
    </dgm:pt>
    <dgm:pt modelId="{E40224DA-2664-4A21-AEF5-9CC612E233C8}" type="pres">
      <dgm:prSet presAssocID="{83A1C332-CD42-4B9D-A0C7-EDCA990F5F91}" presName="Childtext1" presStyleLbl="revTx" presStyleIdx="4" presStyleCnt="10">
        <dgm:presLayoutVars>
          <dgm:bulletEnabled val="1"/>
        </dgm:presLayoutVars>
      </dgm:prSet>
      <dgm:spPr/>
    </dgm:pt>
    <dgm:pt modelId="{88E9826E-4D68-4F8C-9AA2-1648262846F2}" type="pres">
      <dgm:prSet presAssocID="{83A1C332-CD42-4B9D-A0C7-EDCA990F5F91}" presName="ConnectLine1" presStyleLbl="sibTrans1D1" presStyleIdx="4" presStyleCnt="10"/>
      <dgm:spPr>
        <a:noFill/>
        <a:ln w="6350" cap="flat" cmpd="sng" algn="ctr">
          <a:solidFill>
            <a:schemeClr val="accent1">
              <a:hueOff val="0"/>
              <a:satOff val="0"/>
              <a:lumOff val="0"/>
              <a:alphaOff val="0"/>
            </a:schemeClr>
          </a:solidFill>
          <a:prstDash val="dash"/>
          <a:miter lim="800000"/>
        </a:ln>
        <a:effectLst/>
      </dgm:spPr>
    </dgm:pt>
    <dgm:pt modelId="{EA2972A9-AEB7-4471-BD13-4A2CA12D04B1}" type="pres">
      <dgm:prSet presAssocID="{83A1C332-CD42-4B9D-A0C7-EDCA990F5F91}" presName="ConnectLineEnd1" presStyleLbl="lnNode1" presStyleIdx="4" presStyleCnt="10"/>
      <dgm:spPr/>
    </dgm:pt>
    <dgm:pt modelId="{4C25AFF6-A6AC-45C0-B6EF-47AFCB0E6CA7}" type="pres">
      <dgm:prSet presAssocID="{83A1C332-CD42-4B9D-A0C7-EDCA990F5F91}" presName="EmptyPane1" presStyleCnt="0"/>
      <dgm:spPr/>
    </dgm:pt>
    <dgm:pt modelId="{C6FB39E9-0DC2-479B-B3E6-58C7932593FB}" type="pres">
      <dgm:prSet presAssocID="{DA60AA23-BA94-43F1-A93A-659D5031C996}" presName="spaceBetweenRectangles1" presStyleCnt="0"/>
      <dgm:spPr/>
    </dgm:pt>
    <dgm:pt modelId="{977534F8-9CCD-41AD-A222-B66FA75C2CB5}" type="pres">
      <dgm:prSet presAssocID="{5FC5FC8A-01FC-40D2-A5B6-A42EA2181DBA}" presName="composite1" presStyleCnt="0"/>
      <dgm:spPr/>
    </dgm:pt>
    <dgm:pt modelId="{BC1EFA69-89C3-4192-B884-7A0DE8BF3C74}" type="pres">
      <dgm:prSet presAssocID="{5FC5FC8A-01FC-40D2-A5B6-A42EA2181DBA}" presName="parent1" presStyleLbl="alignNode1" presStyleIdx="5" presStyleCnt="10">
        <dgm:presLayoutVars>
          <dgm:chMax val="1"/>
          <dgm:chPref val="1"/>
          <dgm:bulletEnabled val="1"/>
        </dgm:presLayoutVars>
      </dgm:prSet>
      <dgm:spPr/>
    </dgm:pt>
    <dgm:pt modelId="{8C93EE39-94A9-4E20-9ED2-71B5377769F3}" type="pres">
      <dgm:prSet presAssocID="{5FC5FC8A-01FC-40D2-A5B6-A42EA2181DBA}" presName="Childtext1" presStyleLbl="revTx" presStyleIdx="5" presStyleCnt="10">
        <dgm:presLayoutVars>
          <dgm:bulletEnabled val="1"/>
        </dgm:presLayoutVars>
      </dgm:prSet>
      <dgm:spPr/>
    </dgm:pt>
    <dgm:pt modelId="{D04ABBD9-7C59-4F2F-8E33-8F40411B4B48}" type="pres">
      <dgm:prSet presAssocID="{5FC5FC8A-01FC-40D2-A5B6-A42EA2181DBA}" presName="ConnectLine1" presStyleLbl="sibTrans1D1" presStyleIdx="5" presStyleCnt="10"/>
      <dgm:spPr>
        <a:noFill/>
        <a:ln w="6350" cap="flat" cmpd="sng" algn="ctr">
          <a:solidFill>
            <a:schemeClr val="accent1">
              <a:hueOff val="0"/>
              <a:satOff val="0"/>
              <a:lumOff val="0"/>
              <a:alphaOff val="0"/>
            </a:schemeClr>
          </a:solidFill>
          <a:prstDash val="dash"/>
          <a:miter lim="800000"/>
        </a:ln>
        <a:effectLst/>
      </dgm:spPr>
    </dgm:pt>
    <dgm:pt modelId="{67B3FBB3-99AF-4CBA-BEEE-A44D1AAE2E43}" type="pres">
      <dgm:prSet presAssocID="{5FC5FC8A-01FC-40D2-A5B6-A42EA2181DBA}" presName="ConnectLineEnd1" presStyleLbl="lnNode1" presStyleIdx="5" presStyleCnt="10"/>
      <dgm:spPr/>
    </dgm:pt>
    <dgm:pt modelId="{879AA639-09F7-4096-B806-600E2238E0C6}" type="pres">
      <dgm:prSet presAssocID="{5FC5FC8A-01FC-40D2-A5B6-A42EA2181DBA}" presName="EmptyPane1" presStyleCnt="0"/>
      <dgm:spPr/>
    </dgm:pt>
    <dgm:pt modelId="{FBCA64BE-C3CC-4060-9A2F-57D3D194EFE1}" type="pres">
      <dgm:prSet presAssocID="{C5350799-8E62-49B9-B165-5630486DABB5}" presName="spaceBetweenRectangles1" presStyleCnt="0"/>
      <dgm:spPr/>
    </dgm:pt>
    <dgm:pt modelId="{FE4AF018-36FA-4CB7-9612-EB12C98671B4}" type="pres">
      <dgm:prSet presAssocID="{6E80D1C5-511A-4C23-B365-ACED5C703695}" presName="composite1" presStyleCnt="0"/>
      <dgm:spPr/>
    </dgm:pt>
    <dgm:pt modelId="{85D1BA04-1278-4A17-9EF6-E74F434E589B}" type="pres">
      <dgm:prSet presAssocID="{6E80D1C5-511A-4C23-B365-ACED5C703695}" presName="parent1" presStyleLbl="alignNode1" presStyleIdx="6" presStyleCnt="10" custScaleX="125094">
        <dgm:presLayoutVars>
          <dgm:chMax val="1"/>
          <dgm:chPref val="1"/>
          <dgm:bulletEnabled val="1"/>
        </dgm:presLayoutVars>
      </dgm:prSet>
      <dgm:spPr/>
    </dgm:pt>
    <dgm:pt modelId="{FE8763A9-8BA4-4D79-9EAC-EFBAACB30D78}" type="pres">
      <dgm:prSet presAssocID="{6E80D1C5-511A-4C23-B365-ACED5C703695}" presName="Childtext1" presStyleLbl="revTx" presStyleIdx="6" presStyleCnt="10">
        <dgm:presLayoutVars>
          <dgm:bulletEnabled val="1"/>
        </dgm:presLayoutVars>
      </dgm:prSet>
      <dgm:spPr/>
    </dgm:pt>
    <dgm:pt modelId="{FC5BE198-4FC3-4CC6-B1A4-2B43A9A6F94F}" type="pres">
      <dgm:prSet presAssocID="{6E80D1C5-511A-4C23-B365-ACED5C703695}" presName="ConnectLine1" presStyleLbl="sibTrans1D1" presStyleIdx="6" presStyleCnt="10"/>
      <dgm:spPr>
        <a:noFill/>
        <a:ln w="6350" cap="flat" cmpd="sng" algn="ctr">
          <a:solidFill>
            <a:schemeClr val="accent1">
              <a:hueOff val="0"/>
              <a:satOff val="0"/>
              <a:lumOff val="0"/>
              <a:alphaOff val="0"/>
            </a:schemeClr>
          </a:solidFill>
          <a:prstDash val="dash"/>
          <a:miter lim="800000"/>
        </a:ln>
        <a:effectLst/>
      </dgm:spPr>
    </dgm:pt>
    <dgm:pt modelId="{D689AA43-3703-4A15-81CE-069520F01C06}" type="pres">
      <dgm:prSet presAssocID="{6E80D1C5-511A-4C23-B365-ACED5C703695}" presName="ConnectLineEnd1" presStyleLbl="lnNode1" presStyleIdx="6" presStyleCnt="10"/>
      <dgm:spPr/>
    </dgm:pt>
    <dgm:pt modelId="{06001367-FF22-49FE-AB94-00FE1B306557}" type="pres">
      <dgm:prSet presAssocID="{6E80D1C5-511A-4C23-B365-ACED5C703695}" presName="EmptyPane1" presStyleCnt="0"/>
      <dgm:spPr/>
    </dgm:pt>
    <dgm:pt modelId="{C7360D3B-C4EE-47CF-AB98-824CF8F9BAE4}" type="pres">
      <dgm:prSet presAssocID="{68E66AA7-4A43-462A-A8BC-642FCC6FC4EB}" presName="spaceBetweenRectangles1" presStyleCnt="0"/>
      <dgm:spPr/>
    </dgm:pt>
    <dgm:pt modelId="{A0C35A57-110A-4343-A8EB-FD31094DE025}" type="pres">
      <dgm:prSet presAssocID="{109E835B-4482-407E-B654-FDD295567F5D}" presName="composite1" presStyleCnt="0"/>
      <dgm:spPr/>
    </dgm:pt>
    <dgm:pt modelId="{0FB06977-A29C-4C28-817D-3AA2642D7B4A}" type="pres">
      <dgm:prSet presAssocID="{109E835B-4482-407E-B654-FDD295567F5D}" presName="parent1" presStyleLbl="alignNode1" presStyleIdx="7" presStyleCnt="10" custScaleX="124366">
        <dgm:presLayoutVars>
          <dgm:chMax val="1"/>
          <dgm:chPref val="1"/>
          <dgm:bulletEnabled val="1"/>
        </dgm:presLayoutVars>
      </dgm:prSet>
      <dgm:spPr/>
    </dgm:pt>
    <dgm:pt modelId="{FAD3DEFF-5AE6-46E9-9C47-3D2F5C6D56C7}" type="pres">
      <dgm:prSet presAssocID="{109E835B-4482-407E-B654-FDD295567F5D}" presName="Childtext1" presStyleLbl="revTx" presStyleIdx="7" presStyleCnt="10">
        <dgm:presLayoutVars>
          <dgm:bulletEnabled val="1"/>
        </dgm:presLayoutVars>
      </dgm:prSet>
      <dgm:spPr/>
    </dgm:pt>
    <dgm:pt modelId="{08776726-8312-4CD5-8B48-D6A43EF5F5E1}" type="pres">
      <dgm:prSet presAssocID="{109E835B-4482-407E-B654-FDD295567F5D}" presName="ConnectLine1" presStyleLbl="sibTrans1D1" presStyleIdx="7" presStyleCnt="10"/>
      <dgm:spPr>
        <a:noFill/>
        <a:ln w="6350" cap="flat" cmpd="sng" algn="ctr">
          <a:solidFill>
            <a:schemeClr val="accent1">
              <a:hueOff val="0"/>
              <a:satOff val="0"/>
              <a:lumOff val="0"/>
              <a:alphaOff val="0"/>
            </a:schemeClr>
          </a:solidFill>
          <a:prstDash val="dash"/>
          <a:miter lim="800000"/>
        </a:ln>
        <a:effectLst/>
      </dgm:spPr>
    </dgm:pt>
    <dgm:pt modelId="{586B7CC3-D6A8-40B0-AF63-DB2B17D12493}" type="pres">
      <dgm:prSet presAssocID="{109E835B-4482-407E-B654-FDD295567F5D}" presName="ConnectLineEnd1" presStyleLbl="lnNode1" presStyleIdx="7" presStyleCnt="10"/>
      <dgm:spPr/>
    </dgm:pt>
    <dgm:pt modelId="{E5E3CEFB-9D63-4556-A178-F383DC757C6B}" type="pres">
      <dgm:prSet presAssocID="{109E835B-4482-407E-B654-FDD295567F5D}" presName="EmptyPane1" presStyleCnt="0"/>
      <dgm:spPr/>
    </dgm:pt>
    <dgm:pt modelId="{625E13D2-8DE5-44BA-B6CC-1C562BDC74EB}" type="pres">
      <dgm:prSet presAssocID="{ED7CB810-0F51-4E06-9E0D-4B038B784B43}" presName="spaceBetweenRectangles1" presStyleCnt="0"/>
      <dgm:spPr/>
    </dgm:pt>
    <dgm:pt modelId="{83BBE750-BF8D-4FD5-8DAF-4C638AAD523C}" type="pres">
      <dgm:prSet presAssocID="{034DAE60-3E70-4F6A-A16C-3D15F075ED3F}" presName="composite1" presStyleCnt="0"/>
      <dgm:spPr/>
    </dgm:pt>
    <dgm:pt modelId="{BD6A461D-0E7F-46E6-85E9-929D9D6554FA}" type="pres">
      <dgm:prSet presAssocID="{034DAE60-3E70-4F6A-A16C-3D15F075ED3F}" presName="parent1" presStyleLbl="alignNode1" presStyleIdx="8" presStyleCnt="10">
        <dgm:presLayoutVars>
          <dgm:chMax val="1"/>
          <dgm:chPref val="1"/>
          <dgm:bulletEnabled val="1"/>
        </dgm:presLayoutVars>
      </dgm:prSet>
      <dgm:spPr/>
    </dgm:pt>
    <dgm:pt modelId="{E1342401-7DDF-4847-9CE3-EAF64425FE32}" type="pres">
      <dgm:prSet presAssocID="{034DAE60-3E70-4F6A-A16C-3D15F075ED3F}" presName="Childtext1" presStyleLbl="revTx" presStyleIdx="8" presStyleCnt="10">
        <dgm:presLayoutVars>
          <dgm:bulletEnabled val="1"/>
        </dgm:presLayoutVars>
      </dgm:prSet>
      <dgm:spPr/>
    </dgm:pt>
    <dgm:pt modelId="{4668D8AD-AC1C-4103-8BAF-04D7A9FD076A}" type="pres">
      <dgm:prSet presAssocID="{034DAE60-3E70-4F6A-A16C-3D15F075ED3F}" presName="ConnectLine1" presStyleLbl="sibTrans1D1" presStyleIdx="8" presStyleCnt="10"/>
      <dgm:spPr>
        <a:noFill/>
        <a:ln w="6350" cap="flat" cmpd="sng" algn="ctr">
          <a:solidFill>
            <a:schemeClr val="accent1">
              <a:hueOff val="0"/>
              <a:satOff val="0"/>
              <a:lumOff val="0"/>
              <a:alphaOff val="0"/>
            </a:schemeClr>
          </a:solidFill>
          <a:prstDash val="dash"/>
          <a:miter lim="800000"/>
        </a:ln>
        <a:effectLst/>
      </dgm:spPr>
    </dgm:pt>
    <dgm:pt modelId="{E9F86423-6075-4B66-B99E-9F8D366C7B64}" type="pres">
      <dgm:prSet presAssocID="{034DAE60-3E70-4F6A-A16C-3D15F075ED3F}" presName="ConnectLineEnd1" presStyleLbl="lnNode1" presStyleIdx="8" presStyleCnt="10"/>
      <dgm:spPr/>
    </dgm:pt>
    <dgm:pt modelId="{AAF2E1D6-AF63-44EF-8AEF-90DBBFAA88C3}" type="pres">
      <dgm:prSet presAssocID="{034DAE60-3E70-4F6A-A16C-3D15F075ED3F}" presName="EmptyPane1" presStyleCnt="0"/>
      <dgm:spPr/>
    </dgm:pt>
    <dgm:pt modelId="{747B479C-0CFA-4B34-88E7-5208820B7637}" type="pres">
      <dgm:prSet presAssocID="{D872AEBD-7237-4C23-9A19-727E954A26D4}" presName="spaceBetweenRectangles1" presStyleCnt="0"/>
      <dgm:spPr/>
    </dgm:pt>
    <dgm:pt modelId="{2335E06E-F51C-4FD7-A4A9-3D36BF188FB9}" type="pres">
      <dgm:prSet presAssocID="{35E3C0FD-251E-4CAD-85F5-44871AAC9AF1}" presName="composite1" presStyleCnt="0"/>
      <dgm:spPr/>
    </dgm:pt>
    <dgm:pt modelId="{A73903E2-CDEC-44E2-84F6-D4BD2172BE28}" type="pres">
      <dgm:prSet presAssocID="{35E3C0FD-251E-4CAD-85F5-44871AAC9AF1}" presName="parent1" presStyleLbl="alignNode1" presStyleIdx="9" presStyleCnt="10">
        <dgm:presLayoutVars>
          <dgm:chMax val="1"/>
          <dgm:chPref val="1"/>
          <dgm:bulletEnabled val="1"/>
        </dgm:presLayoutVars>
      </dgm:prSet>
      <dgm:spPr/>
    </dgm:pt>
    <dgm:pt modelId="{D9440660-C2BC-400F-908B-7F5D7A7D118C}" type="pres">
      <dgm:prSet presAssocID="{35E3C0FD-251E-4CAD-85F5-44871AAC9AF1}" presName="Childtext1" presStyleLbl="revTx" presStyleIdx="9" presStyleCnt="10">
        <dgm:presLayoutVars>
          <dgm:bulletEnabled val="1"/>
        </dgm:presLayoutVars>
      </dgm:prSet>
      <dgm:spPr/>
    </dgm:pt>
    <dgm:pt modelId="{BE75AE44-BD14-4A7F-81BC-56F934FA0672}" type="pres">
      <dgm:prSet presAssocID="{35E3C0FD-251E-4CAD-85F5-44871AAC9AF1}" presName="ConnectLine1" presStyleLbl="sibTrans1D1" presStyleIdx="9" presStyleCnt="10"/>
      <dgm:spPr>
        <a:noFill/>
        <a:ln w="6350" cap="flat" cmpd="sng" algn="ctr">
          <a:solidFill>
            <a:schemeClr val="accent1">
              <a:hueOff val="0"/>
              <a:satOff val="0"/>
              <a:lumOff val="0"/>
              <a:alphaOff val="0"/>
            </a:schemeClr>
          </a:solidFill>
          <a:prstDash val="dash"/>
          <a:miter lim="800000"/>
        </a:ln>
        <a:effectLst/>
      </dgm:spPr>
    </dgm:pt>
    <dgm:pt modelId="{983D6033-54DF-4E9E-AC41-4AE254442D1C}" type="pres">
      <dgm:prSet presAssocID="{35E3C0FD-251E-4CAD-85F5-44871AAC9AF1}" presName="ConnectLineEnd1" presStyleLbl="lnNode1" presStyleIdx="9" presStyleCnt="10"/>
      <dgm:spPr/>
    </dgm:pt>
    <dgm:pt modelId="{A94FE91F-7BE2-4840-B953-4D62331031C6}" type="pres">
      <dgm:prSet presAssocID="{35E3C0FD-251E-4CAD-85F5-44871AAC9AF1}" presName="EmptyPane1" presStyleCnt="0"/>
      <dgm:spPr/>
    </dgm:pt>
  </dgm:ptLst>
  <dgm:cxnLst>
    <dgm:cxn modelId="{A9CD4204-64DB-434B-B506-6498928E7DAF}" type="presOf" srcId="{02121D3A-585F-42A6-9832-1B1B9A2F912A}" destId="{DD9E117D-2678-46C5-AFE6-EC9CA1559DD9}" srcOrd="0" destOrd="0" presId="urn:microsoft.com/office/officeart/2016/7/layout/RoundedRectangleTimeline"/>
    <dgm:cxn modelId="{307A500C-84A9-4540-9086-C7A716BB6A02}" type="presOf" srcId="{8AD89EA0-A118-4B53-BDCE-7279FCB6F0D9}" destId="{144663BC-6F36-4E35-BF00-E220987C09C9}" srcOrd="0" destOrd="0" presId="urn:microsoft.com/office/officeart/2016/7/layout/RoundedRectangleTimeline"/>
    <dgm:cxn modelId="{A6ACB911-670F-4DBF-8B18-45E389B29460}" srcId="{D2ABD3B8-201A-43A6-82B9-C773159AD7E7}" destId="{0F381BBB-6E3E-4AC5-892F-B54EFDB0657E}" srcOrd="0" destOrd="0" parTransId="{F6C71953-8806-4B6E-8DBC-BE12C32FE366}" sibTransId="{F451AE2C-AD62-4F2F-A19C-FE65390E9FAB}"/>
    <dgm:cxn modelId="{0B398F38-5949-40F6-A276-06CFED542B2D}" srcId="{2710BFF8-661D-4802-AC37-056C1934E58C}" destId="{8AD89EA0-A118-4B53-BDCE-7279FCB6F0D9}" srcOrd="0" destOrd="0" parTransId="{1892663E-1BC6-4273-813F-9A8FB02861D3}" sibTransId="{4E55A9F1-4F7B-45D8-B955-42B506BE7EDD}"/>
    <dgm:cxn modelId="{6C18BC3A-8BB7-4429-A0EC-91D83BB38F33}" type="presOf" srcId="{22981795-4CC5-4D0F-A444-C63229BBDFA2}" destId="{D9440660-C2BC-400F-908B-7F5D7A7D118C}" srcOrd="0" destOrd="0" presId="urn:microsoft.com/office/officeart/2016/7/layout/RoundedRectangleTimeline"/>
    <dgm:cxn modelId="{BCFFF43A-48FC-4C9E-A127-35543915EA53}" srcId="{73E29B63-932C-4BBB-A588-B110E1D1CF9A}" destId="{6DA13BE0-1C8D-4173-B7F9-41A4CB2C3128}" srcOrd="0" destOrd="0" parTransId="{A5B6A5FF-06E7-48C5-A76D-6E3108A95F1A}" sibTransId="{373C83A3-EC7B-4326-8025-C1C875505A66}"/>
    <dgm:cxn modelId="{2FF4AC3F-8143-4F64-B200-92CB652C22A6}" srcId="{D2ABD3B8-201A-43A6-82B9-C773159AD7E7}" destId="{B7ACF98B-CBCA-457F-9689-4AC5690DC47C}" srcOrd="2" destOrd="0" parTransId="{39D8D867-91B9-47EA-93F9-9B46B7E31AC5}" sibTransId="{0F20886A-0FC0-4709-96FE-BFB531E563E2}"/>
    <dgm:cxn modelId="{A803A75B-D67B-4FB8-A437-7D25DE4337B0}" srcId="{5FC5FC8A-01FC-40D2-A5B6-A42EA2181DBA}" destId="{B18655E0-2706-4FB0-91E6-FB5F594D77C8}" srcOrd="0" destOrd="0" parTransId="{4B1019CB-2361-4C17-AD0E-C849BBA84A0A}" sibTransId="{5AF2F415-ADB3-4905-996D-5326B7A55115}"/>
    <dgm:cxn modelId="{DC80816A-CD2F-4336-8A0F-B6A03621CC7A}" type="presOf" srcId="{08B19F25-8D45-4852-8884-5F0C6F3CA642}" destId="{FAD3DEFF-5AE6-46E9-9C47-3D2F5C6D56C7}" srcOrd="0" destOrd="0" presId="urn:microsoft.com/office/officeart/2016/7/layout/RoundedRectangleTimeline"/>
    <dgm:cxn modelId="{BC4C106E-D399-4F74-AA48-CB952BB6843C}" type="presOf" srcId="{35E3C0FD-251E-4CAD-85F5-44871AAC9AF1}" destId="{A73903E2-CDEC-44E2-84F6-D4BD2172BE28}" srcOrd="0" destOrd="0" presId="urn:microsoft.com/office/officeart/2016/7/layout/RoundedRectangleTimeline"/>
    <dgm:cxn modelId="{C9FE964F-6C0F-4FCC-ACAD-8F711D61D0EC}" type="presOf" srcId="{109E835B-4482-407E-B654-FDD295567F5D}" destId="{0FB06977-A29C-4C28-817D-3AA2642D7B4A}" srcOrd="0" destOrd="0" presId="urn:microsoft.com/office/officeart/2016/7/layout/RoundedRectangleTimeline"/>
    <dgm:cxn modelId="{378AAA51-E7C3-45C2-9864-7F7E403FF46E}" srcId="{B7ACF98B-CBCA-457F-9689-4AC5690DC47C}" destId="{02121D3A-585F-42A6-9832-1B1B9A2F912A}" srcOrd="0" destOrd="0" parTransId="{A379DBA3-FE3E-43B5-A2A1-DFC0F57DBDEC}" sibTransId="{B656A129-E290-4F46-B4C4-CB167A113D1F}"/>
    <dgm:cxn modelId="{BFCA5179-90EA-4666-AD68-BCF678979C0C}" type="presOf" srcId="{D2ABD3B8-201A-43A6-82B9-C773159AD7E7}" destId="{F5065A03-7D17-4C70-9386-D4227EDAAF4E}" srcOrd="0" destOrd="0" presId="urn:microsoft.com/office/officeart/2016/7/layout/RoundedRectangleTimeline"/>
    <dgm:cxn modelId="{F7A9E279-787E-468E-A598-338DF12EE021}" srcId="{109E835B-4482-407E-B654-FDD295567F5D}" destId="{08B19F25-8D45-4852-8884-5F0C6F3CA642}" srcOrd="0" destOrd="0" parTransId="{2BA32871-8FFE-4EC3-A988-09104763F605}" sibTransId="{20D1AF6B-6F05-488C-B67C-B72A529257AC}"/>
    <dgm:cxn modelId="{C295F25A-9E5A-4C19-ACE3-99616011BD74}" srcId="{D2ABD3B8-201A-43A6-82B9-C773159AD7E7}" destId="{35E3C0FD-251E-4CAD-85F5-44871AAC9AF1}" srcOrd="9" destOrd="0" parTransId="{1158A182-F9B9-4564-9802-DA4E5CED38F5}" sibTransId="{66D27943-F09D-4393-B83B-F3F226A2AA4B}"/>
    <dgm:cxn modelId="{5539B47B-81B7-4719-9071-E4F6BA6E6986}" srcId="{6E80D1C5-511A-4C23-B365-ACED5C703695}" destId="{F3FB213A-EC14-460F-B8E1-38B81ACBA437}" srcOrd="0" destOrd="0" parTransId="{DDC706B2-CB49-429F-88DA-4BA8E1E683C6}" sibTransId="{6447CC52-E481-49B2-AE08-639C3EB8025E}"/>
    <dgm:cxn modelId="{3871DD83-885D-4DAA-9CA6-E535A51A4D72}" type="presOf" srcId="{5FC5FC8A-01FC-40D2-A5B6-A42EA2181DBA}" destId="{BC1EFA69-89C3-4192-B884-7A0DE8BF3C74}" srcOrd="0" destOrd="0" presId="urn:microsoft.com/office/officeart/2016/7/layout/RoundedRectangleTimeline"/>
    <dgm:cxn modelId="{49045F9E-9BC2-4A28-9BA7-E616E07C23B8}" type="presOf" srcId="{0F381BBB-6E3E-4AC5-892F-B54EFDB0657E}" destId="{4F8A4557-4011-4284-9D8B-B3648BAD6FEE}" srcOrd="0" destOrd="0" presId="urn:microsoft.com/office/officeart/2016/7/layout/RoundedRectangleTimeline"/>
    <dgm:cxn modelId="{3B5E63A8-572D-4382-952B-2F14DD6FACCF}" type="presOf" srcId="{6E80D1C5-511A-4C23-B365-ACED5C703695}" destId="{85D1BA04-1278-4A17-9EF6-E74F434E589B}" srcOrd="0" destOrd="0" presId="urn:microsoft.com/office/officeart/2016/7/layout/RoundedRectangleTimeline"/>
    <dgm:cxn modelId="{C2C08CAC-7DCD-4AB7-982A-27D323846CD3}" type="presOf" srcId="{6DA13BE0-1C8D-4173-B7F9-41A4CB2C3128}" destId="{85363FE6-22B6-46EA-8E3B-BC812F7B837A}" srcOrd="0" destOrd="0" presId="urn:microsoft.com/office/officeart/2016/7/layout/RoundedRectangleTimeline"/>
    <dgm:cxn modelId="{99688EB3-9522-4EAB-969C-AFE349540F29}" type="presOf" srcId="{19337B56-5007-4100-AF84-6D56F3F69200}" destId="{E40224DA-2664-4A21-AEF5-9CC612E233C8}" srcOrd="0" destOrd="0" presId="urn:microsoft.com/office/officeart/2016/7/layout/RoundedRectangleTimeline"/>
    <dgm:cxn modelId="{B91283C4-1922-4DD4-A318-5125D09DB02F}" type="presOf" srcId="{2710BFF8-661D-4802-AC37-056C1934E58C}" destId="{968AD549-2A82-4602-8769-FFB44E7F05A2}" srcOrd="0" destOrd="0" presId="urn:microsoft.com/office/officeart/2016/7/layout/RoundedRectangleTimeline"/>
    <dgm:cxn modelId="{3F6273C5-49EC-42F6-AEE5-1C53BC2F9741}" type="presOf" srcId="{034DAE60-3E70-4F6A-A16C-3D15F075ED3F}" destId="{BD6A461D-0E7F-46E6-85E9-929D9D6554FA}" srcOrd="0" destOrd="0" presId="urn:microsoft.com/office/officeart/2016/7/layout/RoundedRectangleTimeline"/>
    <dgm:cxn modelId="{E05498C5-173B-40AB-9E52-D893BF102FE2}" srcId="{D2ABD3B8-201A-43A6-82B9-C773159AD7E7}" destId="{6E80D1C5-511A-4C23-B365-ACED5C703695}" srcOrd="6" destOrd="0" parTransId="{15F772E4-EE25-42AD-8220-BA4F812D63B9}" sibTransId="{68E66AA7-4A43-462A-A8BC-642FCC6FC4EB}"/>
    <dgm:cxn modelId="{718E17C6-1EC2-4890-893D-D67601BC7D61}" srcId="{D2ABD3B8-201A-43A6-82B9-C773159AD7E7}" destId="{73E29B63-932C-4BBB-A588-B110E1D1CF9A}" srcOrd="1" destOrd="0" parTransId="{93E2A7D0-7679-4E4B-9347-69B6B8BECF19}" sibTransId="{53E10652-C7BE-42BA-9E0E-ED65BAD1FFA1}"/>
    <dgm:cxn modelId="{E2314ECA-15E3-47C0-B0EC-8BE1AD7CDAFE}" srcId="{35E3C0FD-251E-4CAD-85F5-44871AAC9AF1}" destId="{22981795-4CC5-4D0F-A444-C63229BBDFA2}" srcOrd="0" destOrd="0" parTransId="{08568C28-A1C8-41BD-BB94-5B8E635F673E}" sibTransId="{EE7E9521-19BA-4867-BAAC-D856D8C646C3}"/>
    <dgm:cxn modelId="{D9A79CD7-0BD5-4944-8C95-B21B52DEAC37}" srcId="{D2ABD3B8-201A-43A6-82B9-C773159AD7E7}" destId="{109E835B-4482-407E-B654-FDD295567F5D}" srcOrd="7" destOrd="0" parTransId="{2AB43CA9-BF2E-42ED-B131-51A50231EEE1}" sibTransId="{ED7CB810-0F51-4E06-9E0D-4B038B784B43}"/>
    <dgm:cxn modelId="{2BC50AD8-0B80-4F79-97D1-27AD822BDA57}" srcId="{034DAE60-3E70-4F6A-A16C-3D15F075ED3F}" destId="{52985177-4919-4ABF-914A-4ED6FCB78870}" srcOrd="0" destOrd="0" parTransId="{F7A9D91B-5277-43F3-BD04-CF25F7C0FFA7}" sibTransId="{27533D60-4D96-4D99-96E6-2E317A3BD608}"/>
    <dgm:cxn modelId="{695547DE-47E1-4807-B77A-ED16A5FD5684}" srcId="{D2ABD3B8-201A-43A6-82B9-C773159AD7E7}" destId="{5FC5FC8A-01FC-40D2-A5B6-A42EA2181DBA}" srcOrd="5" destOrd="0" parTransId="{E40CF1E9-F44A-4105-8ED6-59639E91CEA4}" sibTransId="{C5350799-8E62-49B9-B165-5630486DABB5}"/>
    <dgm:cxn modelId="{61D797E5-FAB9-4B3B-B5DD-E2B357C77D04}" srcId="{D2ABD3B8-201A-43A6-82B9-C773159AD7E7}" destId="{2710BFF8-661D-4802-AC37-056C1934E58C}" srcOrd="3" destOrd="0" parTransId="{B3E40451-1C85-4ACE-9462-4B2C25F825C3}" sibTransId="{B0B471D9-0B97-4512-9EE8-2F0D256FCD6C}"/>
    <dgm:cxn modelId="{98DA01EE-2DC2-47E9-BFFB-A756FFE0CA3C}" srcId="{83A1C332-CD42-4B9D-A0C7-EDCA990F5F91}" destId="{19337B56-5007-4100-AF84-6D56F3F69200}" srcOrd="0" destOrd="0" parTransId="{FB7C4150-C800-4A13-A0DB-445440156717}" sibTransId="{32F4AA55-5E16-49E5-9700-1B0511080C3F}"/>
    <dgm:cxn modelId="{217CA8F0-F35B-4094-9105-432424B30624}" type="presOf" srcId="{73E29B63-932C-4BBB-A588-B110E1D1CF9A}" destId="{EA94740E-EE8E-4A5B-A3DC-BDDFAA3AF26D}" srcOrd="0" destOrd="0" presId="urn:microsoft.com/office/officeart/2016/7/layout/RoundedRectangleTimeline"/>
    <dgm:cxn modelId="{207363F1-8DD7-43D1-8A51-C0BC4FE45FFC}" type="presOf" srcId="{B18655E0-2706-4FB0-91E6-FB5F594D77C8}" destId="{8C93EE39-94A9-4E20-9ED2-71B5377769F3}" srcOrd="0" destOrd="0" presId="urn:microsoft.com/office/officeart/2016/7/layout/RoundedRectangleTimeline"/>
    <dgm:cxn modelId="{20DA67F1-73DA-43CE-8376-333D6E1315E8}" srcId="{D2ABD3B8-201A-43A6-82B9-C773159AD7E7}" destId="{034DAE60-3E70-4F6A-A16C-3D15F075ED3F}" srcOrd="8" destOrd="0" parTransId="{9B3AD3D0-36B1-447D-BA0B-993A3FB62DF4}" sibTransId="{D872AEBD-7237-4C23-9A19-727E954A26D4}"/>
    <dgm:cxn modelId="{8B5852F7-D47A-4F26-B91A-3ABA051CAF1D}" srcId="{0F381BBB-6E3E-4AC5-892F-B54EFDB0657E}" destId="{E0E36A8E-1A43-45E6-AF47-CDA1A79F23C6}" srcOrd="0" destOrd="0" parTransId="{DEC13AD5-716A-4DA6-9388-099E0A6F06FA}" sibTransId="{34B2DDB2-4DF1-4BB8-8F18-76CF12EC4F62}"/>
    <dgm:cxn modelId="{E3A2C9FB-AC06-4668-9BC5-4D605B71ADF2}" type="presOf" srcId="{52985177-4919-4ABF-914A-4ED6FCB78870}" destId="{E1342401-7DDF-4847-9CE3-EAF64425FE32}" srcOrd="0" destOrd="0" presId="urn:microsoft.com/office/officeart/2016/7/layout/RoundedRectangleTimeline"/>
    <dgm:cxn modelId="{C10879FC-52F2-4B27-8E64-6A2EB1E1D407}" type="presOf" srcId="{83A1C332-CD42-4B9D-A0C7-EDCA990F5F91}" destId="{7A4505C4-322C-4F7B-94D7-1EFBC4E416B1}" srcOrd="0" destOrd="0" presId="urn:microsoft.com/office/officeart/2016/7/layout/RoundedRectangleTimeline"/>
    <dgm:cxn modelId="{558FC6FC-EE24-469E-AB7F-FA24F78E23E6}" type="presOf" srcId="{F3FB213A-EC14-460F-B8E1-38B81ACBA437}" destId="{FE8763A9-8BA4-4D79-9EAC-EFBAACB30D78}" srcOrd="0" destOrd="0" presId="urn:microsoft.com/office/officeart/2016/7/layout/RoundedRectangleTimeline"/>
    <dgm:cxn modelId="{3D3457FD-52E0-4A2A-840E-5A16D4B3FF6F}" srcId="{D2ABD3B8-201A-43A6-82B9-C773159AD7E7}" destId="{83A1C332-CD42-4B9D-A0C7-EDCA990F5F91}" srcOrd="4" destOrd="0" parTransId="{12ECE7C1-1192-42D3-8F05-451CEA378D39}" sibTransId="{DA60AA23-BA94-43F1-A93A-659D5031C996}"/>
    <dgm:cxn modelId="{D5CDC0FD-573E-4073-AFA4-D7792FD91C26}" type="presOf" srcId="{E0E36A8E-1A43-45E6-AF47-CDA1A79F23C6}" destId="{70EC463E-0497-420F-ACC6-484198B1AA32}" srcOrd="0" destOrd="0" presId="urn:microsoft.com/office/officeart/2016/7/layout/RoundedRectangleTimeline"/>
    <dgm:cxn modelId="{AE24F6FE-B1EA-4107-9132-6FFE1576DFB8}" type="presOf" srcId="{B7ACF98B-CBCA-457F-9689-4AC5690DC47C}" destId="{F2768615-8016-457C-BB55-4DD4F2911B70}" srcOrd="0" destOrd="0" presId="urn:microsoft.com/office/officeart/2016/7/layout/RoundedRectangleTimeline"/>
    <dgm:cxn modelId="{E09446FC-3A54-447A-AEC1-92B3EDBB48F6}" type="presParOf" srcId="{F5065A03-7D17-4C70-9386-D4227EDAAF4E}" destId="{1E1B3D12-541B-4C26-8264-0084F10DBE9B}" srcOrd="0" destOrd="0" presId="urn:microsoft.com/office/officeart/2016/7/layout/RoundedRectangleTimeline"/>
    <dgm:cxn modelId="{5A8B6951-1E8A-44E7-BBB5-CD69D30BCB58}" type="presParOf" srcId="{1E1B3D12-541B-4C26-8264-0084F10DBE9B}" destId="{4F8A4557-4011-4284-9D8B-B3648BAD6FEE}" srcOrd="0" destOrd="0" presId="urn:microsoft.com/office/officeart/2016/7/layout/RoundedRectangleTimeline"/>
    <dgm:cxn modelId="{5B6040E4-F44D-44CB-AD2A-9864876D2754}" type="presParOf" srcId="{1E1B3D12-541B-4C26-8264-0084F10DBE9B}" destId="{70EC463E-0497-420F-ACC6-484198B1AA32}" srcOrd="1" destOrd="0" presId="urn:microsoft.com/office/officeart/2016/7/layout/RoundedRectangleTimeline"/>
    <dgm:cxn modelId="{10B8FFDA-1853-46F3-98D3-6523954C04D4}" type="presParOf" srcId="{1E1B3D12-541B-4C26-8264-0084F10DBE9B}" destId="{619210C5-D843-4CB4-9758-6D9BEB121293}" srcOrd="2" destOrd="0" presId="urn:microsoft.com/office/officeart/2016/7/layout/RoundedRectangleTimeline"/>
    <dgm:cxn modelId="{A6CF286D-F24D-4A05-91F6-297E449388F4}" type="presParOf" srcId="{1E1B3D12-541B-4C26-8264-0084F10DBE9B}" destId="{9C95AA9A-5E00-4B73-907E-1B52AFB8DDA5}" srcOrd="3" destOrd="0" presId="urn:microsoft.com/office/officeart/2016/7/layout/RoundedRectangleTimeline"/>
    <dgm:cxn modelId="{7351CA61-2C01-44B3-83EC-1E0858E9079A}" type="presParOf" srcId="{1E1B3D12-541B-4C26-8264-0084F10DBE9B}" destId="{948377E9-F1A8-4AFB-A34B-267890F1E9D7}" srcOrd="4" destOrd="0" presId="urn:microsoft.com/office/officeart/2016/7/layout/RoundedRectangleTimeline"/>
    <dgm:cxn modelId="{EE98E5E5-1EC8-454F-9259-BC43C31D4FF4}" type="presParOf" srcId="{F5065A03-7D17-4C70-9386-D4227EDAAF4E}" destId="{575502DD-6A54-4309-BC67-621EE8484BC2}" srcOrd="1" destOrd="0" presId="urn:microsoft.com/office/officeart/2016/7/layout/RoundedRectangleTimeline"/>
    <dgm:cxn modelId="{FFF27EA2-F244-4588-A7F4-996B8D19841B}" type="presParOf" srcId="{F5065A03-7D17-4C70-9386-D4227EDAAF4E}" destId="{A01F7149-CF98-482D-B070-935D6629D657}" srcOrd="2" destOrd="0" presId="urn:microsoft.com/office/officeart/2016/7/layout/RoundedRectangleTimeline"/>
    <dgm:cxn modelId="{E96A218D-B44A-4581-A087-C37FC2463F51}" type="presParOf" srcId="{A01F7149-CF98-482D-B070-935D6629D657}" destId="{EA94740E-EE8E-4A5B-A3DC-BDDFAA3AF26D}" srcOrd="0" destOrd="0" presId="urn:microsoft.com/office/officeart/2016/7/layout/RoundedRectangleTimeline"/>
    <dgm:cxn modelId="{7FAD4371-1793-42CD-8B3B-55A35116E74C}" type="presParOf" srcId="{A01F7149-CF98-482D-B070-935D6629D657}" destId="{85363FE6-22B6-46EA-8E3B-BC812F7B837A}" srcOrd="1" destOrd="0" presId="urn:microsoft.com/office/officeart/2016/7/layout/RoundedRectangleTimeline"/>
    <dgm:cxn modelId="{60F1F5EA-FA11-4EE2-93A6-908E8961B3CD}" type="presParOf" srcId="{A01F7149-CF98-482D-B070-935D6629D657}" destId="{4A619F08-DB69-43C0-B11D-AEC48FADC371}" srcOrd="2" destOrd="0" presId="urn:microsoft.com/office/officeart/2016/7/layout/RoundedRectangleTimeline"/>
    <dgm:cxn modelId="{FFAA5549-BBBB-4180-BB47-75EE1D245DE1}" type="presParOf" srcId="{A01F7149-CF98-482D-B070-935D6629D657}" destId="{85A26D61-949D-461A-A352-D4C3B066E16C}" srcOrd="3" destOrd="0" presId="urn:microsoft.com/office/officeart/2016/7/layout/RoundedRectangleTimeline"/>
    <dgm:cxn modelId="{6A1592CC-830D-4C12-B3B5-29FDA24372CA}" type="presParOf" srcId="{A01F7149-CF98-482D-B070-935D6629D657}" destId="{AA5A19A1-9FCF-4BAA-99A1-AB80A2A42433}" srcOrd="4" destOrd="0" presId="urn:microsoft.com/office/officeart/2016/7/layout/RoundedRectangleTimeline"/>
    <dgm:cxn modelId="{DEE2B5C3-3260-468A-9520-7C8F1DCE1352}" type="presParOf" srcId="{F5065A03-7D17-4C70-9386-D4227EDAAF4E}" destId="{8CF5AA58-B37F-4FC9-BD40-73C60AB08043}" srcOrd="3" destOrd="0" presId="urn:microsoft.com/office/officeart/2016/7/layout/RoundedRectangleTimeline"/>
    <dgm:cxn modelId="{0A4598F4-C95A-41FB-B460-73274A76416C}" type="presParOf" srcId="{F5065A03-7D17-4C70-9386-D4227EDAAF4E}" destId="{227A62A5-5ADB-4EBB-8BF0-856EF3A804AB}" srcOrd="4" destOrd="0" presId="urn:microsoft.com/office/officeart/2016/7/layout/RoundedRectangleTimeline"/>
    <dgm:cxn modelId="{63A340CF-32AF-42C1-AD98-A89A1BAC0B88}" type="presParOf" srcId="{227A62A5-5ADB-4EBB-8BF0-856EF3A804AB}" destId="{F2768615-8016-457C-BB55-4DD4F2911B70}" srcOrd="0" destOrd="0" presId="urn:microsoft.com/office/officeart/2016/7/layout/RoundedRectangleTimeline"/>
    <dgm:cxn modelId="{B82087FF-EC54-4819-9FC3-285D220FAD5E}" type="presParOf" srcId="{227A62A5-5ADB-4EBB-8BF0-856EF3A804AB}" destId="{DD9E117D-2678-46C5-AFE6-EC9CA1559DD9}" srcOrd="1" destOrd="0" presId="urn:microsoft.com/office/officeart/2016/7/layout/RoundedRectangleTimeline"/>
    <dgm:cxn modelId="{B1ACCE30-E090-400A-B55C-2368E3AEDB38}" type="presParOf" srcId="{227A62A5-5ADB-4EBB-8BF0-856EF3A804AB}" destId="{5E0C0A5A-91FF-4092-B4CF-D7AE867458B0}" srcOrd="2" destOrd="0" presId="urn:microsoft.com/office/officeart/2016/7/layout/RoundedRectangleTimeline"/>
    <dgm:cxn modelId="{5C2A3D57-5F9A-449F-870F-BD55C661EE1A}" type="presParOf" srcId="{227A62A5-5ADB-4EBB-8BF0-856EF3A804AB}" destId="{A1634C32-1A5C-44C4-94BC-48D06902FE4C}" srcOrd="3" destOrd="0" presId="urn:microsoft.com/office/officeart/2016/7/layout/RoundedRectangleTimeline"/>
    <dgm:cxn modelId="{8A7B2384-E13B-417D-B43A-4D7178F45F72}" type="presParOf" srcId="{227A62A5-5ADB-4EBB-8BF0-856EF3A804AB}" destId="{5D90DE76-42E7-442B-8FCE-708B1CF4BA22}" srcOrd="4" destOrd="0" presId="urn:microsoft.com/office/officeart/2016/7/layout/RoundedRectangleTimeline"/>
    <dgm:cxn modelId="{B14D7C9F-96EA-48F8-9C63-63DBB4FBC159}" type="presParOf" srcId="{F5065A03-7D17-4C70-9386-D4227EDAAF4E}" destId="{4202F22D-59AE-4DA1-9091-1FDA1817CA8B}" srcOrd="5" destOrd="0" presId="urn:microsoft.com/office/officeart/2016/7/layout/RoundedRectangleTimeline"/>
    <dgm:cxn modelId="{B2E2311C-3D6F-45E3-8D2E-E7C8F3F5A757}" type="presParOf" srcId="{F5065A03-7D17-4C70-9386-D4227EDAAF4E}" destId="{D37633BE-9496-4E60-AAF0-7E79A0A93873}" srcOrd="6" destOrd="0" presId="urn:microsoft.com/office/officeart/2016/7/layout/RoundedRectangleTimeline"/>
    <dgm:cxn modelId="{3891309D-E43F-4C68-9808-8363D1047C5C}" type="presParOf" srcId="{D37633BE-9496-4E60-AAF0-7E79A0A93873}" destId="{968AD549-2A82-4602-8769-FFB44E7F05A2}" srcOrd="0" destOrd="0" presId="urn:microsoft.com/office/officeart/2016/7/layout/RoundedRectangleTimeline"/>
    <dgm:cxn modelId="{B336AE03-9213-42FC-AB89-0F09745375EC}" type="presParOf" srcId="{D37633BE-9496-4E60-AAF0-7E79A0A93873}" destId="{144663BC-6F36-4E35-BF00-E220987C09C9}" srcOrd="1" destOrd="0" presId="urn:microsoft.com/office/officeart/2016/7/layout/RoundedRectangleTimeline"/>
    <dgm:cxn modelId="{42D8C8A4-952E-47A9-A73B-3862CF260279}" type="presParOf" srcId="{D37633BE-9496-4E60-AAF0-7E79A0A93873}" destId="{2797A5D5-AC0B-4703-B7C2-F14AA335CFCE}" srcOrd="2" destOrd="0" presId="urn:microsoft.com/office/officeart/2016/7/layout/RoundedRectangleTimeline"/>
    <dgm:cxn modelId="{13DEB07A-BABC-41FC-8DA0-883CF580C511}" type="presParOf" srcId="{D37633BE-9496-4E60-AAF0-7E79A0A93873}" destId="{2E71DF27-F770-4073-B110-79A5E6F962ED}" srcOrd="3" destOrd="0" presId="urn:microsoft.com/office/officeart/2016/7/layout/RoundedRectangleTimeline"/>
    <dgm:cxn modelId="{C1730913-A940-4213-BD91-19C194936A38}" type="presParOf" srcId="{D37633BE-9496-4E60-AAF0-7E79A0A93873}" destId="{8B41604A-7892-4131-89C9-B8F7B784C05B}" srcOrd="4" destOrd="0" presId="urn:microsoft.com/office/officeart/2016/7/layout/RoundedRectangleTimeline"/>
    <dgm:cxn modelId="{8C211135-2380-46BD-B6D5-C6FC86E6BEAF}" type="presParOf" srcId="{F5065A03-7D17-4C70-9386-D4227EDAAF4E}" destId="{8AEA3ADA-EF62-446B-895E-5A10C35A674E}" srcOrd="7" destOrd="0" presId="urn:microsoft.com/office/officeart/2016/7/layout/RoundedRectangleTimeline"/>
    <dgm:cxn modelId="{4DC9749B-F188-4EDF-95E2-0AAA43604E71}" type="presParOf" srcId="{F5065A03-7D17-4C70-9386-D4227EDAAF4E}" destId="{636A3940-781E-4C3E-86D3-FE61E6A4EF11}" srcOrd="8" destOrd="0" presId="urn:microsoft.com/office/officeart/2016/7/layout/RoundedRectangleTimeline"/>
    <dgm:cxn modelId="{51692850-6364-411D-9F00-44FE63045875}" type="presParOf" srcId="{636A3940-781E-4C3E-86D3-FE61E6A4EF11}" destId="{7A4505C4-322C-4F7B-94D7-1EFBC4E416B1}" srcOrd="0" destOrd="0" presId="urn:microsoft.com/office/officeart/2016/7/layout/RoundedRectangleTimeline"/>
    <dgm:cxn modelId="{C5FC72F7-7E51-4A02-945A-67235E1E3564}" type="presParOf" srcId="{636A3940-781E-4C3E-86D3-FE61E6A4EF11}" destId="{E40224DA-2664-4A21-AEF5-9CC612E233C8}" srcOrd="1" destOrd="0" presId="urn:microsoft.com/office/officeart/2016/7/layout/RoundedRectangleTimeline"/>
    <dgm:cxn modelId="{7939BB7D-CD25-4CE0-9838-6F6D5DF01FB2}" type="presParOf" srcId="{636A3940-781E-4C3E-86D3-FE61E6A4EF11}" destId="{88E9826E-4D68-4F8C-9AA2-1648262846F2}" srcOrd="2" destOrd="0" presId="urn:microsoft.com/office/officeart/2016/7/layout/RoundedRectangleTimeline"/>
    <dgm:cxn modelId="{2A2C69DE-5CA0-4407-A317-F2C39AFA7394}" type="presParOf" srcId="{636A3940-781E-4C3E-86D3-FE61E6A4EF11}" destId="{EA2972A9-AEB7-4471-BD13-4A2CA12D04B1}" srcOrd="3" destOrd="0" presId="urn:microsoft.com/office/officeart/2016/7/layout/RoundedRectangleTimeline"/>
    <dgm:cxn modelId="{C59DCE8D-5973-4262-80D1-C093156D6AC1}" type="presParOf" srcId="{636A3940-781E-4C3E-86D3-FE61E6A4EF11}" destId="{4C25AFF6-A6AC-45C0-B6EF-47AFCB0E6CA7}" srcOrd="4" destOrd="0" presId="urn:microsoft.com/office/officeart/2016/7/layout/RoundedRectangleTimeline"/>
    <dgm:cxn modelId="{794B0796-735C-4DD9-8312-6B6980FAC1BF}" type="presParOf" srcId="{F5065A03-7D17-4C70-9386-D4227EDAAF4E}" destId="{C6FB39E9-0DC2-479B-B3E6-58C7932593FB}" srcOrd="9" destOrd="0" presId="urn:microsoft.com/office/officeart/2016/7/layout/RoundedRectangleTimeline"/>
    <dgm:cxn modelId="{397DBCA7-6C78-4555-A441-9D8145BECCE2}" type="presParOf" srcId="{F5065A03-7D17-4C70-9386-D4227EDAAF4E}" destId="{977534F8-9CCD-41AD-A222-B66FA75C2CB5}" srcOrd="10" destOrd="0" presId="urn:microsoft.com/office/officeart/2016/7/layout/RoundedRectangleTimeline"/>
    <dgm:cxn modelId="{F28E2D68-7738-4FFD-920E-930D84341C80}" type="presParOf" srcId="{977534F8-9CCD-41AD-A222-B66FA75C2CB5}" destId="{BC1EFA69-89C3-4192-B884-7A0DE8BF3C74}" srcOrd="0" destOrd="0" presId="urn:microsoft.com/office/officeart/2016/7/layout/RoundedRectangleTimeline"/>
    <dgm:cxn modelId="{3857C9E4-B949-4C32-BAAA-6B78041AADAB}" type="presParOf" srcId="{977534F8-9CCD-41AD-A222-B66FA75C2CB5}" destId="{8C93EE39-94A9-4E20-9ED2-71B5377769F3}" srcOrd="1" destOrd="0" presId="urn:microsoft.com/office/officeart/2016/7/layout/RoundedRectangleTimeline"/>
    <dgm:cxn modelId="{1E206826-9064-4007-BD25-74978C0E784C}" type="presParOf" srcId="{977534F8-9CCD-41AD-A222-B66FA75C2CB5}" destId="{D04ABBD9-7C59-4F2F-8E33-8F40411B4B48}" srcOrd="2" destOrd="0" presId="urn:microsoft.com/office/officeart/2016/7/layout/RoundedRectangleTimeline"/>
    <dgm:cxn modelId="{E5E9FE8B-1236-4E36-BB8B-DDE76B679EC5}" type="presParOf" srcId="{977534F8-9CCD-41AD-A222-B66FA75C2CB5}" destId="{67B3FBB3-99AF-4CBA-BEEE-A44D1AAE2E43}" srcOrd="3" destOrd="0" presId="urn:microsoft.com/office/officeart/2016/7/layout/RoundedRectangleTimeline"/>
    <dgm:cxn modelId="{61AC861E-C2A7-4333-93DF-D624ACBC39F0}" type="presParOf" srcId="{977534F8-9CCD-41AD-A222-B66FA75C2CB5}" destId="{879AA639-09F7-4096-B806-600E2238E0C6}" srcOrd="4" destOrd="0" presId="urn:microsoft.com/office/officeart/2016/7/layout/RoundedRectangleTimeline"/>
    <dgm:cxn modelId="{A9634184-163A-499B-8768-E0220A67F3CD}" type="presParOf" srcId="{F5065A03-7D17-4C70-9386-D4227EDAAF4E}" destId="{FBCA64BE-C3CC-4060-9A2F-57D3D194EFE1}" srcOrd="11" destOrd="0" presId="urn:microsoft.com/office/officeart/2016/7/layout/RoundedRectangleTimeline"/>
    <dgm:cxn modelId="{E4DDE6FE-AA46-4DB6-9964-8534D26381C9}" type="presParOf" srcId="{F5065A03-7D17-4C70-9386-D4227EDAAF4E}" destId="{FE4AF018-36FA-4CB7-9612-EB12C98671B4}" srcOrd="12" destOrd="0" presId="urn:microsoft.com/office/officeart/2016/7/layout/RoundedRectangleTimeline"/>
    <dgm:cxn modelId="{5B272815-3049-4006-8373-9BE6BB8BAD0E}" type="presParOf" srcId="{FE4AF018-36FA-4CB7-9612-EB12C98671B4}" destId="{85D1BA04-1278-4A17-9EF6-E74F434E589B}" srcOrd="0" destOrd="0" presId="urn:microsoft.com/office/officeart/2016/7/layout/RoundedRectangleTimeline"/>
    <dgm:cxn modelId="{EBAC316F-1449-4356-8278-AC9731D4B3B3}" type="presParOf" srcId="{FE4AF018-36FA-4CB7-9612-EB12C98671B4}" destId="{FE8763A9-8BA4-4D79-9EAC-EFBAACB30D78}" srcOrd="1" destOrd="0" presId="urn:microsoft.com/office/officeart/2016/7/layout/RoundedRectangleTimeline"/>
    <dgm:cxn modelId="{791ED521-2861-4274-9E2E-2AEB963B7C30}" type="presParOf" srcId="{FE4AF018-36FA-4CB7-9612-EB12C98671B4}" destId="{FC5BE198-4FC3-4CC6-B1A4-2B43A9A6F94F}" srcOrd="2" destOrd="0" presId="urn:microsoft.com/office/officeart/2016/7/layout/RoundedRectangleTimeline"/>
    <dgm:cxn modelId="{6B5879FC-CBD0-4AC2-BB29-5B34751AB559}" type="presParOf" srcId="{FE4AF018-36FA-4CB7-9612-EB12C98671B4}" destId="{D689AA43-3703-4A15-81CE-069520F01C06}" srcOrd="3" destOrd="0" presId="urn:microsoft.com/office/officeart/2016/7/layout/RoundedRectangleTimeline"/>
    <dgm:cxn modelId="{7C9BD5E7-6821-4631-AD1E-51219C2642E8}" type="presParOf" srcId="{FE4AF018-36FA-4CB7-9612-EB12C98671B4}" destId="{06001367-FF22-49FE-AB94-00FE1B306557}" srcOrd="4" destOrd="0" presId="urn:microsoft.com/office/officeart/2016/7/layout/RoundedRectangleTimeline"/>
    <dgm:cxn modelId="{43CF4E54-354F-4715-B155-0576C64A70A1}" type="presParOf" srcId="{F5065A03-7D17-4C70-9386-D4227EDAAF4E}" destId="{C7360D3B-C4EE-47CF-AB98-824CF8F9BAE4}" srcOrd="13" destOrd="0" presId="urn:microsoft.com/office/officeart/2016/7/layout/RoundedRectangleTimeline"/>
    <dgm:cxn modelId="{6331BB33-50CC-4F71-BDC1-56FE02F21DC9}" type="presParOf" srcId="{F5065A03-7D17-4C70-9386-D4227EDAAF4E}" destId="{A0C35A57-110A-4343-A8EB-FD31094DE025}" srcOrd="14" destOrd="0" presId="urn:microsoft.com/office/officeart/2016/7/layout/RoundedRectangleTimeline"/>
    <dgm:cxn modelId="{8BC0084E-9F2D-4277-BC25-124E6A2F7F0F}" type="presParOf" srcId="{A0C35A57-110A-4343-A8EB-FD31094DE025}" destId="{0FB06977-A29C-4C28-817D-3AA2642D7B4A}" srcOrd="0" destOrd="0" presId="urn:microsoft.com/office/officeart/2016/7/layout/RoundedRectangleTimeline"/>
    <dgm:cxn modelId="{25E756BB-895A-4AFB-AAA3-FBB3CF7C3048}" type="presParOf" srcId="{A0C35A57-110A-4343-A8EB-FD31094DE025}" destId="{FAD3DEFF-5AE6-46E9-9C47-3D2F5C6D56C7}" srcOrd="1" destOrd="0" presId="urn:microsoft.com/office/officeart/2016/7/layout/RoundedRectangleTimeline"/>
    <dgm:cxn modelId="{0D237B6F-65C0-4404-BD37-5D381CE2BD25}" type="presParOf" srcId="{A0C35A57-110A-4343-A8EB-FD31094DE025}" destId="{08776726-8312-4CD5-8B48-D6A43EF5F5E1}" srcOrd="2" destOrd="0" presId="urn:microsoft.com/office/officeart/2016/7/layout/RoundedRectangleTimeline"/>
    <dgm:cxn modelId="{582459BE-5075-4343-B456-505B64D00454}" type="presParOf" srcId="{A0C35A57-110A-4343-A8EB-FD31094DE025}" destId="{586B7CC3-D6A8-40B0-AF63-DB2B17D12493}" srcOrd="3" destOrd="0" presId="urn:microsoft.com/office/officeart/2016/7/layout/RoundedRectangleTimeline"/>
    <dgm:cxn modelId="{302397D1-21C7-40EA-8A31-740B2952940A}" type="presParOf" srcId="{A0C35A57-110A-4343-A8EB-FD31094DE025}" destId="{E5E3CEFB-9D63-4556-A178-F383DC757C6B}" srcOrd="4" destOrd="0" presId="urn:microsoft.com/office/officeart/2016/7/layout/RoundedRectangleTimeline"/>
    <dgm:cxn modelId="{9FBE662C-5C69-4F96-8A5E-B272B38D4695}" type="presParOf" srcId="{F5065A03-7D17-4C70-9386-D4227EDAAF4E}" destId="{625E13D2-8DE5-44BA-B6CC-1C562BDC74EB}" srcOrd="15" destOrd="0" presId="urn:microsoft.com/office/officeart/2016/7/layout/RoundedRectangleTimeline"/>
    <dgm:cxn modelId="{E2F1AEFA-EEDE-4BD3-9436-4A204D48AFED}" type="presParOf" srcId="{F5065A03-7D17-4C70-9386-D4227EDAAF4E}" destId="{83BBE750-BF8D-4FD5-8DAF-4C638AAD523C}" srcOrd="16" destOrd="0" presId="urn:microsoft.com/office/officeart/2016/7/layout/RoundedRectangleTimeline"/>
    <dgm:cxn modelId="{52D01D3A-7D1B-4146-AB09-66C2DF5DBE38}" type="presParOf" srcId="{83BBE750-BF8D-4FD5-8DAF-4C638AAD523C}" destId="{BD6A461D-0E7F-46E6-85E9-929D9D6554FA}" srcOrd="0" destOrd="0" presId="urn:microsoft.com/office/officeart/2016/7/layout/RoundedRectangleTimeline"/>
    <dgm:cxn modelId="{8E9CDF4D-4DC3-44B1-81A9-31A1FC368CF8}" type="presParOf" srcId="{83BBE750-BF8D-4FD5-8DAF-4C638AAD523C}" destId="{E1342401-7DDF-4847-9CE3-EAF64425FE32}" srcOrd="1" destOrd="0" presId="urn:microsoft.com/office/officeart/2016/7/layout/RoundedRectangleTimeline"/>
    <dgm:cxn modelId="{4050AD4A-82B9-4F49-B7A3-4C777DFCA2B0}" type="presParOf" srcId="{83BBE750-BF8D-4FD5-8DAF-4C638AAD523C}" destId="{4668D8AD-AC1C-4103-8BAF-04D7A9FD076A}" srcOrd="2" destOrd="0" presId="urn:microsoft.com/office/officeart/2016/7/layout/RoundedRectangleTimeline"/>
    <dgm:cxn modelId="{4C0929A9-CA65-4E6E-AD7A-4D25F1157608}" type="presParOf" srcId="{83BBE750-BF8D-4FD5-8DAF-4C638AAD523C}" destId="{E9F86423-6075-4B66-B99E-9F8D366C7B64}" srcOrd="3" destOrd="0" presId="urn:microsoft.com/office/officeart/2016/7/layout/RoundedRectangleTimeline"/>
    <dgm:cxn modelId="{A9C7D482-93AB-4BB8-8AF0-FAF7A04588AB}" type="presParOf" srcId="{83BBE750-BF8D-4FD5-8DAF-4C638AAD523C}" destId="{AAF2E1D6-AF63-44EF-8AEF-90DBBFAA88C3}" srcOrd="4" destOrd="0" presId="urn:microsoft.com/office/officeart/2016/7/layout/RoundedRectangleTimeline"/>
    <dgm:cxn modelId="{CC350F8E-655B-4E58-AD5F-AA14784F1285}" type="presParOf" srcId="{F5065A03-7D17-4C70-9386-D4227EDAAF4E}" destId="{747B479C-0CFA-4B34-88E7-5208820B7637}" srcOrd="17" destOrd="0" presId="urn:microsoft.com/office/officeart/2016/7/layout/RoundedRectangleTimeline"/>
    <dgm:cxn modelId="{33016617-C502-4D81-A6D6-C7839F7BFF21}" type="presParOf" srcId="{F5065A03-7D17-4C70-9386-D4227EDAAF4E}" destId="{2335E06E-F51C-4FD7-A4A9-3D36BF188FB9}" srcOrd="18" destOrd="0" presId="urn:microsoft.com/office/officeart/2016/7/layout/RoundedRectangleTimeline"/>
    <dgm:cxn modelId="{9BF77DD1-AC6E-4264-A90B-B39DAAED3452}" type="presParOf" srcId="{2335E06E-F51C-4FD7-A4A9-3D36BF188FB9}" destId="{A73903E2-CDEC-44E2-84F6-D4BD2172BE28}" srcOrd="0" destOrd="0" presId="urn:microsoft.com/office/officeart/2016/7/layout/RoundedRectangleTimeline"/>
    <dgm:cxn modelId="{4619EF98-AA4E-45C0-9FFC-9F582EF2953C}" type="presParOf" srcId="{2335E06E-F51C-4FD7-A4A9-3D36BF188FB9}" destId="{D9440660-C2BC-400F-908B-7F5D7A7D118C}" srcOrd="1" destOrd="0" presId="urn:microsoft.com/office/officeart/2016/7/layout/RoundedRectangleTimeline"/>
    <dgm:cxn modelId="{BF11A19E-CE62-4E23-A544-C27138C27FE2}" type="presParOf" srcId="{2335E06E-F51C-4FD7-A4A9-3D36BF188FB9}" destId="{BE75AE44-BD14-4A7F-81BC-56F934FA0672}" srcOrd="2" destOrd="0" presId="urn:microsoft.com/office/officeart/2016/7/layout/RoundedRectangleTimeline"/>
    <dgm:cxn modelId="{864DD583-C0AE-4E99-993D-CED21E1723E0}" type="presParOf" srcId="{2335E06E-F51C-4FD7-A4A9-3D36BF188FB9}" destId="{983D6033-54DF-4E9E-AC41-4AE254442D1C}" srcOrd="3" destOrd="0" presId="urn:microsoft.com/office/officeart/2016/7/layout/RoundedRectangleTimeline"/>
    <dgm:cxn modelId="{9EA05B65-00F7-4425-AAF6-09DEE10ACB63}" type="presParOf" srcId="{2335E06E-F51C-4FD7-A4A9-3D36BF188FB9}" destId="{A94FE91F-7BE2-4840-B953-4D62331031C6}" srcOrd="4" destOrd="0" presId="urn:microsoft.com/office/officeart/2016/7/layout/RoundedRectangle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9B771-5B29-4B73-BDE5-CC4429F371A7}">
      <dsp:nvSpPr>
        <dsp:cNvPr id="0" name=""/>
        <dsp:cNvSpPr/>
      </dsp:nvSpPr>
      <dsp:spPr>
        <a:xfrm>
          <a:off x="0" y="47706"/>
          <a:ext cx="6467866" cy="7956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Established by an act of parliament in the first Higher Education Act in 1993 </a:t>
          </a:r>
          <a:endParaRPr lang="en-US" sz="2000" kern="1200" dirty="0"/>
        </a:p>
      </dsp:txBody>
      <dsp:txXfrm>
        <a:off x="38838" y="86544"/>
        <a:ext cx="6390190" cy="717924"/>
      </dsp:txXfrm>
    </dsp:sp>
    <dsp:sp modelId="{FB8FDFEA-1538-4139-996C-5213797B4988}">
      <dsp:nvSpPr>
        <dsp:cNvPr id="0" name=""/>
        <dsp:cNvSpPr/>
      </dsp:nvSpPr>
      <dsp:spPr>
        <a:xfrm>
          <a:off x="0" y="900906"/>
          <a:ext cx="6467866" cy="79560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One of the first higher education QA agencies in Europe</a:t>
          </a:r>
          <a:endParaRPr lang="en-US" sz="2000" kern="1200" dirty="0"/>
        </a:p>
      </dsp:txBody>
      <dsp:txXfrm>
        <a:off x="38838" y="939744"/>
        <a:ext cx="6390190" cy="717924"/>
      </dsp:txXfrm>
    </dsp:sp>
    <dsp:sp modelId="{B87EB8D0-6556-4DA8-A8D4-7A28DCFC370F}">
      <dsp:nvSpPr>
        <dsp:cNvPr id="0" name=""/>
        <dsp:cNvSpPr/>
      </dsp:nvSpPr>
      <dsp:spPr>
        <a:xfrm>
          <a:off x="0" y="1754106"/>
          <a:ext cx="6467866" cy="795600"/>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noProof="0" dirty="0"/>
            <a:t>Responsible for the QA recognition for all HEIs (64) in Hungary</a:t>
          </a:r>
        </a:p>
      </dsp:txBody>
      <dsp:txXfrm>
        <a:off x="38838" y="1792944"/>
        <a:ext cx="6390190" cy="717924"/>
      </dsp:txXfrm>
    </dsp:sp>
    <dsp:sp modelId="{1F160423-865A-4884-9725-54183307A9EC}">
      <dsp:nvSpPr>
        <dsp:cNvPr id="0" name=""/>
        <dsp:cNvSpPr/>
      </dsp:nvSpPr>
      <dsp:spPr>
        <a:xfrm>
          <a:off x="0" y="2607306"/>
          <a:ext cx="6467866" cy="795600"/>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dirty="0"/>
            <a:t>Relationships with </a:t>
          </a:r>
          <a:r>
            <a:rPr lang="hu-HU" sz="2000" kern="1200" dirty="0"/>
            <a:t>a </a:t>
          </a:r>
          <a:r>
            <a:rPr lang="en-GB" sz="2000" kern="1200" noProof="0" dirty="0"/>
            <a:t>range</a:t>
          </a:r>
          <a:r>
            <a:rPr lang="hu-HU" sz="2000" kern="1200" dirty="0"/>
            <a:t> of </a:t>
          </a:r>
          <a:r>
            <a:rPr lang="en-GB" sz="2000" kern="1200" noProof="0" dirty="0"/>
            <a:t>national</a:t>
          </a:r>
          <a:r>
            <a:rPr lang="hu-HU" sz="2000" kern="1200" dirty="0"/>
            <a:t> and </a:t>
          </a:r>
          <a:r>
            <a:rPr lang="en-GB" sz="2000" kern="1200" dirty="0"/>
            <a:t>international</a:t>
          </a:r>
          <a:r>
            <a:rPr lang="hu-HU" sz="2000" kern="1200" dirty="0"/>
            <a:t> </a:t>
          </a:r>
          <a:r>
            <a:rPr lang="en-GB" sz="2000" kern="1200" noProof="0" dirty="0"/>
            <a:t>organisations</a:t>
          </a:r>
        </a:p>
      </dsp:txBody>
      <dsp:txXfrm>
        <a:off x="38838" y="2646144"/>
        <a:ext cx="6390190"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A4557-4011-4284-9D8B-B3648BAD6FEE}">
      <dsp:nvSpPr>
        <dsp:cNvPr id="0" name=""/>
        <dsp:cNvSpPr/>
      </dsp:nvSpPr>
      <dsp:spPr>
        <a:xfrm rot="16200000">
          <a:off x="519822" y="1683628"/>
          <a:ext cx="424579" cy="878534"/>
        </a:xfrm>
        <a:prstGeom prst="round2Same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t>Autumn 2019</a:t>
          </a:r>
        </a:p>
      </dsp:txBody>
      <dsp:txXfrm rot="5400000">
        <a:off x="313571" y="1931331"/>
        <a:ext cx="857808" cy="383127"/>
      </dsp:txXfrm>
    </dsp:sp>
    <dsp:sp modelId="{70EC463E-0497-420F-ACC6-484198B1AA32}">
      <dsp:nvSpPr>
        <dsp:cNvPr id="0" name=""/>
        <dsp:cNvSpPr/>
      </dsp:nvSpPr>
      <dsp:spPr>
        <a:xfrm>
          <a:off x="0" y="0"/>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2060"/>
              </a:solidFill>
            </a:rPr>
            <a:t>Consultation with QA agency NVAO (Accreditation</a:t>
          </a:r>
          <a:r>
            <a:rPr lang="en-GB" sz="1300" kern="1200" noProof="0" dirty="0">
              <a:solidFill>
                <a:srgbClr val="002060"/>
              </a:solidFill>
            </a:rPr>
            <a:t> Organisation </a:t>
          </a:r>
          <a:r>
            <a:rPr lang="en-US" sz="1300" kern="1200" dirty="0">
              <a:solidFill>
                <a:srgbClr val="002060"/>
              </a:solidFill>
            </a:rPr>
            <a:t>of the Netherlands and Flanders) about the WFME recognition process</a:t>
          </a:r>
        </a:p>
      </dsp:txBody>
      <dsp:txXfrm>
        <a:off x="0" y="0"/>
        <a:ext cx="1464223" cy="1486027"/>
      </dsp:txXfrm>
    </dsp:sp>
    <dsp:sp modelId="{619210C5-D843-4CB4-9758-6D9BEB121293}">
      <dsp:nvSpPr>
        <dsp:cNvPr id="0" name=""/>
        <dsp:cNvSpPr/>
      </dsp:nvSpPr>
      <dsp:spPr>
        <a:xfrm>
          <a:off x="732111" y="1570943"/>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C95AA9A-5E00-4B73-907E-1B52AFB8DDA5}">
      <dsp:nvSpPr>
        <dsp:cNvPr id="0" name=""/>
        <dsp:cNvSpPr/>
      </dsp:nvSpPr>
      <dsp:spPr>
        <a:xfrm>
          <a:off x="689653" y="1486027"/>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4740E-EE8E-4A5B-A3DC-BDDFAA3AF26D}">
      <dsp:nvSpPr>
        <dsp:cNvPr id="0" name=""/>
        <dsp:cNvSpPr/>
      </dsp:nvSpPr>
      <dsp:spPr>
        <a:xfrm>
          <a:off x="1171378" y="1910606"/>
          <a:ext cx="878534"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t>Summer 2020</a:t>
          </a:r>
        </a:p>
      </dsp:txBody>
      <dsp:txXfrm>
        <a:off x="1171378" y="1910606"/>
        <a:ext cx="878534" cy="424579"/>
      </dsp:txXfrm>
    </dsp:sp>
    <dsp:sp modelId="{85363FE6-22B6-46EA-8E3B-BC812F7B837A}">
      <dsp:nvSpPr>
        <dsp:cNvPr id="0" name=""/>
        <dsp:cNvSpPr/>
      </dsp:nvSpPr>
      <dsp:spPr>
        <a:xfrm>
          <a:off x="878534" y="2759764"/>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rgbClr val="002060"/>
              </a:solidFill>
            </a:rPr>
            <a:t>MAB pilot procedure for medical schools: accreditation materials based on the 2015 edition of the </a:t>
          </a:r>
          <a:r>
            <a:rPr lang="hu-HU" sz="1300" kern="1200" dirty="0">
              <a:solidFill>
                <a:srgbClr val="002060"/>
              </a:solidFill>
            </a:rPr>
            <a:t>WFME BME </a:t>
          </a:r>
          <a:r>
            <a:rPr lang="en-US" sz="1300" kern="1200" dirty="0">
              <a:solidFill>
                <a:srgbClr val="002060"/>
              </a:solidFill>
            </a:rPr>
            <a:t>standards</a:t>
          </a:r>
        </a:p>
      </dsp:txBody>
      <dsp:txXfrm>
        <a:off x="878534" y="2759764"/>
        <a:ext cx="1464223" cy="1486027"/>
      </dsp:txXfrm>
    </dsp:sp>
    <dsp:sp modelId="{4A619F08-DB69-43C0-B11D-AEC48FADC371}">
      <dsp:nvSpPr>
        <dsp:cNvPr id="0" name=""/>
        <dsp:cNvSpPr/>
      </dsp:nvSpPr>
      <dsp:spPr>
        <a:xfrm>
          <a:off x="1610645" y="2335185"/>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5A26D61-949D-461A-A352-D4C3B066E16C}">
      <dsp:nvSpPr>
        <dsp:cNvPr id="0" name=""/>
        <dsp:cNvSpPr/>
      </dsp:nvSpPr>
      <dsp:spPr>
        <a:xfrm>
          <a:off x="1568188" y="2674848"/>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768615-8016-457C-BB55-4DD4F2911B70}">
      <dsp:nvSpPr>
        <dsp:cNvPr id="0" name=""/>
        <dsp:cNvSpPr/>
      </dsp:nvSpPr>
      <dsp:spPr>
        <a:xfrm>
          <a:off x="2049913" y="1910606"/>
          <a:ext cx="878534"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solidFill>
                <a:schemeClr val="bg1"/>
              </a:solidFill>
            </a:rPr>
            <a:t>Winter 2020</a:t>
          </a:r>
        </a:p>
      </dsp:txBody>
      <dsp:txXfrm>
        <a:off x="2049913" y="1910606"/>
        <a:ext cx="878534" cy="424579"/>
      </dsp:txXfrm>
    </dsp:sp>
    <dsp:sp modelId="{DD9E117D-2678-46C5-AFE6-EC9CA1559DD9}">
      <dsp:nvSpPr>
        <dsp:cNvPr id="0" name=""/>
        <dsp:cNvSpPr/>
      </dsp:nvSpPr>
      <dsp:spPr>
        <a:xfrm>
          <a:off x="1757068" y="0"/>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hu-HU" sz="1300" kern="1200" dirty="0">
              <a:solidFill>
                <a:srgbClr val="002060"/>
              </a:solidFill>
            </a:rPr>
            <a:t>New</a:t>
          </a:r>
          <a:r>
            <a:rPr lang="en-GB" sz="1300" kern="1200" noProof="0" dirty="0">
              <a:solidFill>
                <a:srgbClr val="002060"/>
              </a:solidFill>
            </a:rPr>
            <a:t> </a:t>
          </a:r>
          <a:r>
            <a:rPr lang="en-US" sz="1300" kern="1200" dirty="0">
              <a:solidFill>
                <a:srgbClr val="002060"/>
              </a:solidFill>
            </a:rPr>
            <a:t>edition of the WFME BME standards are published on December 21, 2020</a:t>
          </a:r>
        </a:p>
      </dsp:txBody>
      <dsp:txXfrm>
        <a:off x="1757068" y="0"/>
        <a:ext cx="1464223" cy="1486027"/>
      </dsp:txXfrm>
    </dsp:sp>
    <dsp:sp modelId="{5E0C0A5A-91FF-4092-B4CF-D7AE867458B0}">
      <dsp:nvSpPr>
        <dsp:cNvPr id="0" name=""/>
        <dsp:cNvSpPr/>
      </dsp:nvSpPr>
      <dsp:spPr>
        <a:xfrm>
          <a:off x="2489180" y="1570943"/>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1634C32-1A5C-44C4-94BC-48D06902FE4C}">
      <dsp:nvSpPr>
        <dsp:cNvPr id="0" name=""/>
        <dsp:cNvSpPr/>
      </dsp:nvSpPr>
      <dsp:spPr>
        <a:xfrm>
          <a:off x="2446722" y="1486027"/>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AD549-2A82-4602-8769-FFB44E7F05A2}">
      <dsp:nvSpPr>
        <dsp:cNvPr id="0" name=""/>
        <dsp:cNvSpPr/>
      </dsp:nvSpPr>
      <dsp:spPr>
        <a:xfrm>
          <a:off x="2928447" y="1910606"/>
          <a:ext cx="878534"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AU" sz="1200" b="1" kern="1200" noProof="0" dirty="0">
              <a:solidFill>
                <a:schemeClr val="bg1"/>
              </a:solidFill>
            </a:rPr>
            <a:t>January</a:t>
          </a:r>
          <a:r>
            <a:rPr lang="hu-HU" sz="1200" b="1" kern="1200" dirty="0">
              <a:solidFill>
                <a:schemeClr val="bg1"/>
              </a:solidFill>
            </a:rPr>
            <a:t> 2021</a:t>
          </a:r>
          <a:endParaRPr lang="en-US" sz="1200" b="1" kern="1200" dirty="0">
            <a:solidFill>
              <a:schemeClr val="bg1"/>
            </a:solidFill>
          </a:endParaRPr>
        </a:p>
      </dsp:txBody>
      <dsp:txXfrm>
        <a:off x="2928447" y="1910606"/>
        <a:ext cx="878534" cy="424579"/>
      </dsp:txXfrm>
    </dsp:sp>
    <dsp:sp modelId="{144663BC-6F36-4E35-BF00-E220987C09C9}">
      <dsp:nvSpPr>
        <dsp:cNvPr id="0" name=""/>
        <dsp:cNvSpPr/>
      </dsp:nvSpPr>
      <dsp:spPr>
        <a:xfrm>
          <a:off x="2635602" y="2759764"/>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GB" sz="1300" kern="1200" noProof="0" dirty="0">
              <a:solidFill>
                <a:srgbClr val="002060"/>
              </a:solidFill>
            </a:rPr>
            <a:t>Preliminary application form is completed and submitted to </a:t>
          </a:r>
          <a:r>
            <a:rPr lang="hu-HU" sz="1300" kern="1200" dirty="0">
              <a:solidFill>
                <a:srgbClr val="002060"/>
              </a:solidFill>
            </a:rPr>
            <a:t>WFME</a:t>
          </a:r>
          <a:endParaRPr lang="en-US" sz="1300" kern="1200" dirty="0">
            <a:solidFill>
              <a:srgbClr val="002060"/>
            </a:solidFill>
          </a:endParaRPr>
        </a:p>
      </dsp:txBody>
      <dsp:txXfrm>
        <a:off x="2635602" y="2759764"/>
        <a:ext cx="1464223" cy="1486027"/>
      </dsp:txXfrm>
    </dsp:sp>
    <dsp:sp modelId="{2797A5D5-AC0B-4703-B7C2-F14AA335CFCE}">
      <dsp:nvSpPr>
        <dsp:cNvPr id="0" name=""/>
        <dsp:cNvSpPr/>
      </dsp:nvSpPr>
      <dsp:spPr>
        <a:xfrm>
          <a:off x="3367714" y="2335185"/>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E71DF27-F770-4073-B110-79A5E6F962ED}">
      <dsp:nvSpPr>
        <dsp:cNvPr id="0" name=""/>
        <dsp:cNvSpPr/>
      </dsp:nvSpPr>
      <dsp:spPr>
        <a:xfrm>
          <a:off x="3325256" y="2674848"/>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505C4-322C-4F7B-94D7-1EFBC4E416B1}">
      <dsp:nvSpPr>
        <dsp:cNvPr id="0" name=""/>
        <dsp:cNvSpPr/>
      </dsp:nvSpPr>
      <dsp:spPr>
        <a:xfrm>
          <a:off x="3734080" y="1910606"/>
          <a:ext cx="1024335"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AU" sz="1200" b="1" kern="1200" noProof="0" dirty="0">
              <a:solidFill>
                <a:schemeClr val="bg1"/>
              </a:solidFill>
            </a:rPr>
            <a:t>September</a:t>
          </a:r>
          <a:r>
            <a:rPr lang="hu-HU" sz="1200" b="1" kern="1200" dirty="0">
              <a:solidFill>
                <a:schemeClr val="bg1"/>
              </a:solidFill>
            </a:rPr>
            <a:t> 2021</a:t>
          </a:r>
          <a:endParaRPr lang="en-US" sz="1200" b="1" kern="1200" dirty="0">
            <a:solidFill>
              <a:schemeClr val="bg1"/>
            </a:solidFill>
          </a:endParaRPr>
        </a:p>
      </dsp:txBody>
      <dsp:txXfrm>
        <a:off x="3734080" y="1910606"/>
        <a:ext cx="1024335" cy="424579"/>
      </dsp:txXfrm>
    </dsp:sp>
    <dsp:sp modelId="{E40224DA-2664-4A21-AEF5-9CC612E233C8}">
      <dsp:nvSpPr>
        <dsp:cNvPr id="0" name=""/>
        <dsp:cNvSpPr/>
      </dsp:nvSpPr>
      <dsp:spPr>
        <a:xfrm>
          <a:off x="3514136" y="0"/>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GB" sz="1300" kern="1200" noProof="0" dirty="0">
              <a:solidFill>
                <a:srgbClr val="002060"/>
              </a:solidFill>
            </a:rPr>
            <a:t>Pilot site visit is conducted at MS UP</a:t>
          </a:r>
        </a:p>
      </dsp:txBody>
      <dsp:txXfrm>
        <a:off x="3514136" y="0"/>
        <a:ext cx="1464223" cy="1486027"/>
      </dsp:txXfrm>
    </dsp:sp>
    <dsp:sp modelId="{88E9826E-4D68-4F8C-9AA2-1648262846F2}">
      <dsp:nvSpPr>
        <dsp:cNvPr id="0" name=""/>
        <dsp:cNvSpPr/>
      </dsp:nvSpPr>
      <dsp:spPr>
        <a:xfrm>
          <a:off x="4246248" y="1570943"/>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A2972A9-AEB7-4471-BD13-4A2CA12D04B1}">
      <dsp:nvSpPr>
        <dsp:cNvPr id="0" name=""/>
        <dsp:cNvSpPr/>
      </dsp:nvSpPr>
      <dsp:spPr>
        <a:xfrm>
          <a:off x="4203790" y="1486027"/>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EFA69-89C3-4192-B884-7A0DE8BF3C74}">
      <dsp:nvSpPr>
        <dsp:cNvPr id="0" name=""/>
        <dsp:cNvSpPr/>
      </dsp:nvSpPr>
      <dsp:spPr>
        <a:xfrm>
          <a:off x="4685515" y="1910606"/>
          <a:ext cx="878534"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GB" sz="1200" b="1" kern="1200" noProof="0" dirty="0">
              <a:solidFill>
                <a:schemeClr val="bg1"/>
              </a:solidFill>
            </a:rPr>
            <a:t>October</a:t>
          </a:r>
          <a:r>
            <a:rPr lang="hu-HU" sz="1200" b="1" kern="1200" dirty="0">
              <a:solidFill>
                <a:schemeClr val="bg1"/>
              </a:solidFill>
            </a:rPr>
            <a:t> 2021</a:t>
          </a:r>
          <a:endParaRPr lang="en-US" sz="1200" b="1" kern="1200" dirty="0">
            <a:solidFill>
              <a:schemeClr val="bg1"/>
            </a:solidFill>
          </a:endParaRPr>
        </a:p>
      </dsp:txBody>
      <dsp:txXfrm>
        <a:off x="4685515" y="1910606"/>
        <a:ext cx="878534" cy="424579"/>
      </dsp:txXfrm>
    </dsp:sp>
    <dsp:sp modelId="{8C93EE39-94A9-4E20-9ED2-71B5377769F3}">
      <dsp:nvSpPr>
        <dsp:cNvPr id="0" name=""/>
        <dsp:cNvSpPr/>
      </dsp:nvSpPr>
      <dsp:spPr>
        <a:xfrm>
          <a:off x="4392670" y="2759764"/>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GB" sz="1300" kern="1200" noProof="0" dirty="0">
              <a:solidFill>
                <a:srgbClr val="002060"/>
              </a:solidFill>
            </a:rPr>
            <a:t>Completed application form is submitted to WFME</a:t>
          </a:r>
        </a:p>
      </dsp:txBody>
      <dsp:txXfrm>
        <a:off x="4392670" y="2759764"/>
        <a:ext cx="1464223" cy="1486027"/>
      </dsp:txXfrm>
    </dsp:sp>
    <dsp:sp modelId="{D04ABBD9-7C59-4F2F-8E33-8F40411B4B48}">
      <dsp:nvSpPr>
        <dsp:cNvPr id="0" name=""/>
        <dsp:cNvSpPr/>
      </dsp:nvSpPr>
      <dsp:spPr>
        <a:xfrm>
          <a:off x="5124782" y="2335185"/>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7B3FBB3-99AF-4CBA-BEEE-A44D1AAE2E43}">
      <dsp:nvSpPr>
        <dsp:cNvPr id="0" name=""/>
        <dsp:cNvSpPr/>
      </dsp:nvSpPr>
      <dsp:spPr>
        <a:xfrm>
          <a:off x="5082324" y="2674848"/>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D1BA04-1278-4A17-9EF6-E74F434E589B}">
      <dsp:nvSpPr>
        <dsp:cNvPr id="0" name=""/>
        <dsp:cNvSpPr/>
      </dsp:nvSpPr>
      <dsp:spPr>
        <a:xfrm>
          <a:off x="5453819" y="1910606"/>
          <a:ext cx="1098993"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hu-HU" sz="1200" b="1" kern="1200" dirty="0">
              <a:solidFill>
                <a:schemeClr val="bg1"/>
              </a:solidFill>
            </a:rPr>
            <a:t>November</a:t>
          </a:r>
          <a:r>
            <a:rPr lang="en-GB" sz="1200" b="1" kern="1200" dirty="0">
              <a:solidFill>
                <a:schemeClr val="bg1"/>
              </a:solidFill>
            </a:rPr>
            <a:t> 2021</a:t>
          </a:r>
          <a:endParaRPr lang="en-US" sz="1200" b="1" kern="1200" dirty="0">
            <a:solidFill>
              <a:schemeClr val="bg1"/>
            </a:solidFill>
          </a:endParaRPr>
        </a:p>
      </dsp:txBody>
      <dsp:txXfrm>
        <a:off x="5453819" y="1910606"/>
        <a:ext cx="1098993" cy="424579"/>
      </dsp:txXfrm>
    </dsp:sp>
    <dsp:sp modelId="{FE8763A9-8BA4-4D79-9EAC-EFBAACB30D78}">
      <dsp:nvSpPr>
        <dsp:cNvPr id="0" name=""/>
        <dsp:cNvSpPr/>
      </dsp:nvSpPr>
      <dsp:spPr>
        <a:xfrm>
          <a:off x="5271204" y="0"/>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GB" sz="1300" kern="1200" noProof="0" dirty="0">
              <a:solidFill>
                <a:srgbClr val="002060"/>
              </a:solidFill>
            </a:rPr>
            <a:t>Site visit is conducted at FM UD and Board decision is made on the accreditation term of MS UP (in the presence of WFME Recognition Team</a:t>
          </a:r>
          <a:r>
            <a:rPr lang="hu-HU" sz="1300" kern="1200" dirty="0">
              <a:solidFill>
                <a:srgbClr val="002060"/>
              </a:solidFill>
            </a:rPr>
            <a:t>)</a:t>
          </a:r>
          <a:endParaRPr lang="en-US" sz="1300" kern="1200" dirty="0">
            <a:solidFill>
              <a:srgbClr val="002060"/>
            </a:solidFill>
          </a:endParaRPr>
        </a:p>
      </dsp:txBody>
      <dsp:txXfrm>
        <a:off x="5271204" y="0"/>
        <a:ext cx="1464223" cy="1486027"/>
      </dsp:txXfrm>
    </dsp:sp>
    <dsp:sp modelId="{FC5BE198-4FC3-4CC6-B1A4-2B43A9A6F94F}">
      <dsp:nvSpPr>
        <dsp:cNvPr id="0" name=""/>
        <dsp:cNvSpPr/>
      </dsp:nvSpPr>
      <dsp:spPr>
        <a:xfrm>
          <a:off x="6003316" y="1570943"/>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689AA43-3703-4A15-81CE-069520F01C06}">
      <dsp:nvSpPr>
        <dsp:cNvPr id="0" name=""/>
        <dsp:cNvSpPr/>
      </dsp:nvSpPr>
      <dsp:spPr>
        <a:xfrm>
          <a:off x="5960858" y="1486027"/>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B06977-A29C-4C28-817D-3AA2642D7B4A}">
      <dsp:nvSpPr>
        <dsp:cNvPr id="0" name=""/>
        <dsp:cNvSpPr/>
      </dsp:nvSpPr>
      <dsp:spPr>
        <a:xfrm>
          <a:off x="6335551" y="1910606"/>
          <a:ext cx="1092597"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solidFill>
                <a:schemeClr val="bg1"/>
              </a:solidFill>
            </a:rPr>
            <a:t>December 2021</a:t>
          </a:r>
        </a:p>
      </dsp:txBody>
      <dsp:txXfrm>
        <a:off x="6335551" y="1910606"/>
        <a:ext cx="1092597" cy="424579"/>
      </dsp:txXfrm>
    </dsp:sp>
    <dsp:sp modelId="{FAD3DEFF-5AE6-46E9-9C47-3D2F5C6D56C7}">
      <dsp:nvSpPr>
        <dsp:cNvPr id="0" name=""/>
        <dsp:cNvSpPr/>
      </dsp:nvSpPr>
      <dsp:spPr>
        <a:xfrm>
          <a:off x="6149739" y="2759764"/>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rgbClr val="002060"/>
              </a:solidFill>
            </a:rPr>
            <a:t>WFME Recognition Report is sent to MAB</a:t>
          </a:r>
        </a:p>
      </dsp:txBody>
      <dsp:txXfrm>
        <a:off x="6149739" y="2759764"/>
        <a:ext cx="1464223" cy="1486027"/>
      </dsp:txXfrm>
    </dsp:sp>
    <dsp:sp modelId="{08776726-8312-4CD5-8B48-D6A43EF5F5E1}">
      <dsp:nvSpPr>
        <dsp:cNvPr id="0" name=""/>
        <dsp:cNvSpPr/>
      </dsp:nvSpPr>
      <dsp:spPr>
        <a:xfrm>
          <a:off x="6881850" y="2335185"/>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6B7CC3-D6A8-40B0-AF63-DB2B17D12493}">
      <dsp:nvSpPr>
        <dsp:cNvPr id="0" name=""/>
        <dsp:cNvSpPr/>
      </dsp:nvSpPr>
      <dsp:spPr>
        <a:xfrm>
          <a:off x="6839392" y="2674848"/>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6A461D-0E7F-46E6-85E9-929D9D6554FA}">
      <dsp:nvSpPr>
        <dsp:cNvPr id="0" name=""/>
        <dsp:cNvSpPr/>
      </dsp:nvSpPr>
      <dsp:spPr>
        <a:xfrm>
          <a:off x="7321117" y="1910606"/>
          <a:ext cx="878534" cy="424579"/>
        </a:xfrm>
        <a:prstGeom prst="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solidFill>
                <a:schemeClr val="bg1"/>
              </a:solidFill>
            </a:rPr>
            <a:t>January 2022</a:t>
          </a:r>
        </a:p>
      </dsp:txBody>
      <dsp:txXfrm>
        <a:off x="7321117" y="1910606"/>
        <a:ext cx="878534" cy="424579"/>
      </dsp:txXfrm>
    </dsp:sp>
    <dsp:sp modelId="{E1342401-7DDF-4847-9CE3-EAF64425FE32}">
      <dsp:nvSpPr>
        <dsp:cNvPr id="0" name=""/>
        <dsp:cNvSpPr/>
      </dsp:nvSpPr>
      <dsp:spPr>
        <a:xfrm>
          <a:off x="7028273" y="0"/>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kern="1200" dirty="0">
              <a:solidFill>
                <a:srgbClr val="002060"/>
              </a:solidFill>
            </a:rPr>
            <a:t>MAB submits its answers to the Recognition Report</a:t>
          </a:r>
        </a:p>
      </dsp:txBody>
      <dsp:txXfrm>
        <a:off x="7028273" y="0"/>
        <a:ext cx="1464223" cy="1486027"/>
      </dsp:txXfrm>
    </dsp:sp>
    <dsp:sp modelId="{4668D8AD-AC1C-4103-8BAF-04D7A9FD076A}">
      <dsp:nvSpPr>
        <dsp:cNvPr id="0" name=""/>
        <dsp:cNvSpPr/>
      </dsp:nvSpPr>
      <dsp:spPr>
        <a:xfrm>
          <a:off x="7760385" y="1570943"/>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F86423-6075-4B66-B99E-9F8D366C7B64}">
      <dsp:nvSpPr>
        <dsp:cNvPr id="0" name=""/>
        <dsp:cNvSpPr/>
      </dsp:nvSpPr>
      <dsp:spPr>
        <a:xfrm>
          <a:off x="7717927" y="1486027"/>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3903E2-CDEC-44E2-84F6-D4BD2172BE28}">
      <dsp:nvSpPr>
        <dsp:cNvPr id="0" name=""/>
        <dsp:cNvSpPr/>
      </dsp:nvSpPr>
      <dsp:spPr>
        <a:xfrm rot="5400000">
          <a:off x="8426629" y="1683628"/>
          <a:ext cx="424579" cy="878534"/>
        </a:xfrm>
        <a:prstGeom prst="round2SameRect">
          <a:avLst/>
        </a:prstGeom>
        <a:solidFill>
          <a:schemeClr val="accent1">
            <a:lumMod val="75000"/>
          </a:schemeClr>
        </a:solid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1">
          <a:noAutofit/>
        </a:bodyPr>
        <a:lstStyle/>
        <a:p>
          <a:pPr marL="0" lvl="0" indent="0" algn="ctr" defTabSz="533400">
            <a:lnSpc>
              <a:spcPct val="90000"/>
            </a:lnSpc>
            <a:spcBef>
              <a:spcPct val="0"/>
            </a:spcBef>
            <a:spcAft>
              <a:spcPct val="35000"/>
            </a:spcAft>
            <a:buNone/>
          </a:pPr>
          <a:r>
            <a:rPr lang="en-US" sz="1200" b="1" kern="1200" dirty="0">
              <a:solidFill>
                <a:schemeClr val="bg1"/>
              </a:solidFill>
            </a:rPr>
            <a:t>March 2022</a:t>
          </a:r>
        </a:p>
      </dsp:txBody>
      <dsp:txXfrm rot="-5400000">
        <a:off x="8199652" y="1931331"/>
        <a:ext cx="857808" cy="383127"/>
      </dsp:txXfrm>
    </dsp:sp>
    <dsp:sp modelId="{D9440660-C2BC-400F-908B-7F5D7A7D118C}">
      <dsp:nvSpPr>
        <dsp:cNvPr id="0" name=""/>
        <dsp:cNvSpPr/>
      </dsp:nvSpPr>
      <dsp:spPr>
        <a:xfrm>
          <a:off x="7906807" y="2759764"/>
          <a:ext cx="1464223" cy="1486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kern="1200" dirty="0">
              <a:solidFill>
                <a:srgbClr val="002060"/>
              </a:solidFill>
            </a:rPr>
            <a:t>MAB obtains WFME Recognition Certificate and submits the filled-in feedback form required by WFME </a:t>
          </a:r>
        </a:p>
      </dsp:txBody>
      <dsp:txXfrm>
        <a:off x="7906807" y="2759764"/>
        <a:ext cx="1464223" cy="1486027"/>
      </dsp:txXfrm>
    </dsp:sp>
    <dsp:sp modelId="{BE75AE44-BD14-4A7F-81BC-56F934FA0672}">
      <dsp:nvSpPr>
        <dsp:cNvPr id="0" name=""/>
        <dsp:cNvSpPr/>
      </dsp:nvSpPr>
      <dsp:spPr>
        <a:xfrm>
          <a:off x="8638919" y="2335185"/>
          <a:ext cx="0" cy="339663"/>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83D6033-54DF-4E9E-AC41-4AE254442D1C}">
      <dsp:nvSpPr>
        <dsp:cNvPr id="0" name=""/>
        <dsp:cNvSpPr/>
      </dsp:nvSpPr>
      <dsp:spPr>
        <a:xfrm>
          <a:off x="8596461" y="2674848"/>
          <a:ext cx="84915" cy="849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6DBE2-38B0-4FF7-8E11-E9A39F1E6617}" type="datetimeFigureOut">
              <a:rPr lang="hu-HU" smtClean="0"/>
              <a:t>2022. 05. 27.</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C75BF-CA38-400A-8905-ED2DA323553F}" type="slidenum">
              <a:rPr lang="hu-HU" smtClean="0"/>
              <a:t>‹#›</a:t>
            </a:fld>
            <a:endParaRPr lang="hu-HU"/>
          </a:p>
        </p:txBody>
      </p:sp>
    </p:spTree>
    <p:extLst>
      <p:ext uri="{BB962C8B-B14F-4D97-AF65-F5344CB8AC3E}">
        <p14:creationId xmlns:p14="http://schemas.microsoft.com/office/powerpoint/2010/main" val="611392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35F645-2807-4443-B0EB-9C193CF6BF2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1FAA7307-3178-455A-8C43-CECE3A46D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7A424503-3B46-45D2-B7CA-57C80024D913}"/>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ACF9F4C1-14F1-414A-B82A-6B6D95091CB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8BD0BDE-3147-4DF8-907A-628A635F7119}"/>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212282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7EE442F-262C-4DE2-BE0F-3B83CD191C69}"/>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27911E73-956F-4C00-9413-4C684CBF8E8F}"/>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73615D9-6544-49F1-AD04-6AD09F183AF7}"/>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841810CF-6F55-4E5D-ADB4-5D9C927DE9F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5461A7B-6C21-4535-909B-B1A965AE2865}"/>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4206914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88CFC1BD-E7BE-40DE-9AFF-4AA8109A1D4C}"/>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DEC424A1-249E-4325-8F8B-A3F27D611A2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31965DD9-C28A-4382-BF14-240BEE509B37}"/>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3FB43117-4B9A-4AC9-A2AE-A70B2670252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82A1BF8-E321-420D-8A84-68CA75E14DB4}"/>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3849525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C4CFF66-696D-4CF8-9F18-37A16E1A2A9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68D53BDA-2520-478B-AE6B-E03E967BDF88}"/>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98BC1092-5BF0-454F-B6BA-674C713F431A}"/>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0F5C7FC2-219C-4204-935A-AC47C59320B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6C85EFB-C118-47F4-BA6B-FB97BAC53453}"/>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43965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30336F-923B-4E6B-BEC1-6EAAA9E0E15C}"/>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988E623C-B898-4D2F-A2C3-9F1B226182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30D50839-CBF5-4025-86D0-8C81F066D4D4}"/>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4A752486-EBF5-4256-A4B6-DE485D92948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C68EA7B-D2F1-4E62-A41D-B18CF413B5C8}"/>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82084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2C4757C-5F76-40F6-8F48-E8D1A95FBE6E}"/>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FE2BD3A0-5385-4419-AEDA-9124D4F54F04}"/>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1D13E2A-3E58-41E4-9FD5-EB83F0FAD8EA}"/>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8EA3661D-FE0C-43B4-A6C3-E31DC01DD0BF}"/>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6" name="Élőláb helye 5">
            <a:extLst>
              <a:ext uri="{FF2B5EF4-FFF2-40B4-BE49-F238E27FC236}">
                <a16:creationId xmlns:a16="http://schemas.microsoft.com/office/drawing/2014/main" id="{48517BD6-4670-4392-A958-9447A43ADF03}"/>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4CDA559-1F70-40E7-8124-03701C8F8781}"/>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73351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2E98A7F-4EFF-4293-851B-3EB3232C8C03}"/>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F9791967-5864-48BB-B8F1-E98D4EED9E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FD2E1C73-057E-41B1-8387-1238969BF4CD}"/>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B6CCEE42-3A3D-45D1-B909-388AD6D28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27877992-7032-4FE6-B190-CDAF830DB66E}"/>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A76F9140-91C2-4370-99F5-453337C40373}"/>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8" name="Élőláb helye 7">
            <a:extLst>
              <a:ext uri="{FF2B5EF4-FFF2-40B4-BE49-F238E27FC236}">
                <a16:creationId xmlns:a16="http://schemas.microsoft.com/office/drawing/2014/main" id="{683BFF5A-2F52-41A3-87B9-299C6DC6357F}"/>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A949A113-0D57-4559-8F5F-C678AF6C2F68}"/>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129865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99FEAB9-146A-4877-85D8-183B7F411078}"/>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06B05738-E64B-4A51-B5AC-ABE4B9041043}"/>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4" name="Élőláb helye 3">
            <a:extLst>
              <a:ext uri="{FF2B5EF4-FFF2-40B4-BE49-F238E27FC236}">
                <a16:creationId xmlns:a16="http://schemas.microsoft.com/office/drawing/2014/main" id="{815DDC00-FB7A-409D-875E-8D8A195EF24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DD6EC05E-1A77-486B-A219-8D85A9E92706}"/>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139234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E2DD46DF-7440-4902-A972-B5904745EF0B}"/>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3" name="Élőláb helye 2">
            <a:extLst>
              <a:ext uri="{FF2B5EF4-FFF2-40B4-BE49-F238E27FC236}">
                <a16:creationId xmlns:a16="http://schemas.microsoft.com/office/drawing/2014/main" id="{61F65DCB-FCCC-4280-8B81-F3576B69D1AD}"/>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D828AC79-D8F1-40BA-B1F6-71DAD7D586A7}"/>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155463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88FAADB-37D6-4850-88AC-01A47E10FC34}"/>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4EB373F3-7D7F-4068-8F4A-3E9C2EB3E1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F6630DA5-6891-45C0-A810-91905D19D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2E6BC40A-4E2D-464D-83FF-F4EBBC9C0F50}"/>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6" name="Élőláb helye 5">
            <a:extLst>
              <a:ext uri="{FF2B5EF4-FFF2-40B4-BE49-F238E27FC236}">
                <a16:creationId xmlns:a16="http://schemas.microsoft.com/office/drawing/2014/main" id="{59965AFE-B7AD-4FFD-ABDC-4D2BCA443DD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F6DA255-533A-4E04-BF5B-5C4F452C82C1}"/>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2175627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549674-E05C-4DC4-9A41-3B19EC80CC4D}"/>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37E07B92-2AC5-4F1E-859F-4AC1610C8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9D7450D-0C6F-4A77-865A-4B739F0518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D1D0BC7B-A44D-454B-BDA5-8F0D01F1A120}"/>
              </a:ext>
            </a:extLst>
          </p:cNvPr>
          <p:cNvSpPr>
            <a:spLocks noGrp="1"/>
          </p:cNvSpPr>
          <p:nvPr>
            <p:ph type="dt" sz="half" idx="10"/>
          </p:nvPr>
        </p:nvSpPr>
        <p:spPr/>
        <p:txBody>
          <a:bodyPr/>
          <a:lstStyle/>
          <a:p>
            <a:fld id="{842C70E3-EE3C-466B-AF4D-363C19059559}" type="datetimeFigureOut">
              <a:rPr lang="hu-HU" smtClean="0"/>
              <a:t>2022. 05. 27.</a:t>
            </a:fld>
            <a:endParaRPr lang="hu-HU"/>
          </a:p>
        </p:txBody>
      </p:sp>
      <p:sp>
        <p:nvSpPr>
          <p:cNvPr id="6" name="Élőláb helye 5">
            <a:extLst>
              <a:ext uri="{FF2B5EF4-FFF2-40B4-BE49-F238E27FC236}">
                <a16:creationId xmlns:a16="http://schemas.microsoft.com/office/drawing/2014/main" id="{3C30BDD5-07B7-421C-8EB0-0417781C0A1E}"/>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897E77C-39D9-457B-B9E5-BDB5924E5BCF}"/>
              </a:ext>
            </a:extLst>
          </p:cNvPr>
          <p:cNvSpPr>
            <a:spLocks noGrp="1"/>
          </p:cNvSpPr>
          <p:nvPr>
            <p:ph type="sldNum" sz="quarter" idx="12"/>
          </p:nvPr>
        </p:nvSpPr>
        <p:spPr/>
        <p:txBody>
          <a:bodyPr/>
          <a:lstStyle/>
          <a:p>
            <a:fld id="{0D5CB54D-2187-4666-912A-55481177BF24}" type="slidenum">
              <a:rPr lang="hu-HU" smtClean="0"/>
              <a:t>‹#›</a:t>
            </a:fld>
            <a:endParaRPr lang="hu-HU"/>
          </a:p>
        </p:txBody>
      </p:sp>
    </p:spTree>
    <p:extLst>
      <p:ext uri="{BB962C8B-B14F-4D97-AF65-F5344CB8AC3E}">
        <p14:creationId xmlns:p14="http://schemas.microsoft.com/office/powerpoint/2010/main" val="2016319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586FCEAB-F232-4200-9ABB-5F82B2653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FA751CEB-130E-4D37-90A1-0D7582B34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B40EC68-23D9-4D14-B5FD-1F4C7835E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C70E3-EE3C-466B-AF4D-363C19059559}" type="datetimeFigureOut">
              <a:rPr lang="hu-HU" smtClean="0"/>
              <a:t>2022. 05. 27.</a:t>
            </a:fld>
            <a:endParaRPr lang="hu-HU"/>
          </a:p>
        </p:txBody>
      </p:sp>
      <p:sp>
        <p:nvSpPr>
          <p:cNvPr id="5" name="Élőláb helye 4">
            <a:extLst>
              <a:ext uri="{FF2B5EF4-FFF2-40B4-BE49-F238E27FC236}">
                <a16:creationId xmlns:a16="http://schemas.microsoft.com/office/drawing/2014/main" id="{D0BDBDE4-7E56-4343-A2B9-59D318571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7B0D5B13-B2EA-43DA-AE3F-C8E701CAC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5CB54D-2187-4666-912A-55481177BF24}" type="slidenum">
              <a:rPr lang="hu-HU" smtClean="0"/>
              <a:t>‹#›</a:t>
            </a:fld>
            <a:endParaRPr lang="hu-HU"/>
          </a:p>
        </p:txBody>
      </p:sp>
    </p:spTree>
    <p:extLst>
      <p:ext uri="{BB962C8B-B14F-4D97-AF65-F5344CB8AC3E}">
        <p14:creationId xmlns:p14="http://schemas.microsoft.com/office/powerpoint/2010/main" val="1740711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2.png"/><Relationship Id="rId7" Type="http://schemas.openxmlformats.org/officeDocument/2006/relationships/diagramData" Target="../diagrams/data2.xml"/><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microsoft.com/office/2007/relationships/diagramDrawing" Target="../diagrams/drawing2.xml"/><Relationship Id="rId5" Type="http://schemas.openxmlformats.org/officeDocument/2006/relationships/image" Target="../media/image14.jpeg"/><Relationship Id="rId10" Type="http://schemas.openxmlformats.org/officeDocument/2006/relationships/diagramColors" Target="../diagrams/colors2.xml"/><Relationship Id="rId4" Type="http://schemas.openxmlformats.org/officeDocument/2006/relationships/image" Target="../media/image13.jpeg"/><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1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 name="Rectangle 20">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22">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2FC62E51-8B9D-4067-8AFD-FE7C0229B700}"/>
              </a:ext>
            </a:extLst>
          </p:cNvPr>
          <p:cNvSpPr>
            <a:spLocks noGrp="1"/>
          </p:cNvSpPr>
          <p:nvPr>
            <p:ph type="ctrTitle"/>
          </p:nvPr>
        </p:nvSpPr>
        <p:spPr>
          <a:xfrm>
            <a:off x="0" y="1922228"/>
            <a:ext cx="4038603" cy="2757975"/>
          </a:xfrm>
        </p:spPr>
        <p:txBody>
          <a:bodyPr anchor="t">
            <a:normAutofit/>
          </a:bodyPr>
          <a:lstStyle/>
          <a:p>
            <a:pPr algn="l"/>
            <a:r>
              <a:rPr lang="en-GB" sz="4800" b="1" dirty="0">
                <a:solidFill>
                  <a:schemeClr val="bg1"/>
                </a:solidFill>
              </a:rPr>
              <a:t>WFME accreditation of MAB</a:t>
            </a:r>
            <a:br>
              <a:rPr lang="en-GB" sz="4800" b="1" dirty="0">
                <a:solidFill>
                  <a:schemeClr val="bg1"/>
                </a:solidFill>
              </a:rPr>
            </a:br>
            <a:r>
              <a:rPr lang="en-GB" sz="4800" b="1" dirty="0">
                <a:solidFill>
                  <a:schemeClr val="bg1"/>
                </a:solidFill>
              </a:rPr>
              <a:t>2021-2022</a:t>
            </a:r>
            <a:endParaRPr lang="hu-HU" sz="4800" b="1" dirty="0">
              <a:solidFill>
                <a:schemeClr val="bg1"/>
              </a:solidFill>
            </a:endParaRPr>
          </a:p>
        </p:txBody>
      </p:sp>
      <p:pic>
        <p:nvPicPr>
          <p:cNvPr id="5" name="Ábra 4">
            <a:extLst>
              <a:ext uri="{FF2B5EF4-FFF2-40B4-BE49-F238E27FC236}">
                <a16:creationId xmlns:a16="http://schemas.microsoft.com/office/drawing/2014/main" id="{6D1B5384-A92E-45DF-965B-A59F336ED0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7595" y="1200506"/>
            <a:ext cx="4519808" cy="1301900"/>
          </a:xfrm>
          <a:prstGeom prst="rect">
            <a:avLst/>
          </a:prstGeom>
        </p:spPr>
      </p:pic>
      <p:pic>
        <p:nvPicPr>
          <p:cNvPr id="8" name="Kép 7">
            <a:extLst>
              <a:ext uri="{FF2B5EF4-FFF2-40B4-BE49-F238E27FC236}">
                <a16:creationId xmlns:a16="http://schemas.microsoft.com/office/drawing/2014/main" id="{BDDCAA74-7A32-4721-9807-AB672A29B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613649" y="2959381"/>
            <a:ext cx="2549206" cy="2503501"/>
          </a:xfrm>
          <a:prstGeom prst="rect">
            <a:avLst/>
          </a:prstGeom>
          <a:noFill/>
        </p:spPr>
      </p:pic>
    </p:spTree>
    <p:extLst>
      <p:ext uri="{BB962C8B-B14F-4D97-AF65-F5344CB8AC3E}">
        <p14:creationId xmlns:p14="http://schemas.microsoft.com/office/powerpoint/2010/main" val="1544257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28A96447-398B-47F0-BEAB-F7FC366592CF}"/>
              </a:ext>
            </a:extLst>
          </p:cNvPr>
          <p:cNvSpPr>
            <a:spLocks noGrp="1"/>
          </p:cNvSpPr>
          <p:nvPr>
            <p:ph type="title"/>
          </p:nvPr>
        </p:nvSpPr>
        <p:spPr>
          <a:xfrm>
            <a:off x="2564137" y="227493"/>
            <a:ext cx="7984457" cy="1159200"/>
          </a:xfrm>
        </p:spPr>
        <p:txBody>
          <a:bodyPr vert="horz" lIns="91440" tIns="45720" rIns="91440" bIns="45720" rtlCol="0" anchor="ctr">
            <a:normAutofit fontScale="90000"/>
          </a:bodyPr>
          <a:lstStyle/>
          <a:p>
            <a:r>
              <a:rPr lang="en-US" sz="4000" kern="1200">
                <a:solidFill>
                  <a:schemeClr val="accent4">
                    <a:lumMod val="60000"/>
                    <a:lumOff val="40000"/>
                  </a:schemeClr>
                </a:solidFill>
                <a:latin typeface="+mj-lt"/>
                <a:ea typeface="+mj-ea"/>
                <a:cs typeface="+mj-cs"/>
              </a:rPr>
              <a:t>Site visit of the WFME Recognition Team</a:t>
            </a:r>
            <a:endParaRPr lang="en-US" sz="4000" kern="1200" dirty="0">
              <a:solidFill>
                <a:schemeClr val="accent4">
                  <a:lumMod val="60000"/>
                  <a:lumOff val="40000"/>
                </a:schemeClr>
              </a:solidFill>
              <a:latin typeface="+mj-lt"/>
              <a:ea typeface="+mj-ea"/>
              <a:cs typeface="+mj-cs"/>
            </a:endParaRPr>
          </a:p>
        </p:txBody>
      </p:sp>
      <p:pic>
        <p:nvPicPr>
          <p:cNvPr id="5" name="Kép 4">
            <a:extLst>
              <a:ext uri="{FF2B5EF4-FFF2-40B4-BE49-F238E27FC236}">
                <a16:creationId xmlns:a16="http://schemas.microsoft.com/office/drawing/2014/main" id="{D16B59B8-C0C1-4453-A454-3AF36375A0A3}"/>
              </a:ext>
            </a:extLst>
          </p:cNvPr>
          <p:cNvPicPr>
            <a:picLocks noChangeAspect="1"/>
          </p:cNvPicPr>
          <p:nvPr/>
        </p:nvPicPr>
        <p:blipFill>
          <a:blip r:embed="rId2"/>
          <a:stretch>
            <a:fillRect/>
          </a:stretch>
        </p:blipFill>
        <p:spPr>
          <a:xfrm>
            <a:off x="2624977" y="2700622"/>
            <a:ext cx="6596485" cy="4014342"/>
          </a:xfrm>
          <a:prstGeom prst="rect">
            <a:avLst/>
          </a:prstGeom>
        </p:spPr>
      </p:pic>
      <p:sp>
        <p:nvSpPr>
          <p:cNvPr id="3" name="Szövegdoboz 2">
            <a:extLst>
              <a:ext uri="{FF2B5EF4-FFF2-40B4-BE49-F238E27FC236}">
                <a16:creationId xmlns:a16="http://schemas.microsoft.com/office/drawing/2014/main" id="{62C1A373-FB7A-539B-3593-73A6965F6ACA}"/>
              </a:ext>
            </a:extLst>
          </p:cNvPr>
          <p:cNvSpPr txBox="1"/>
          <p:nvPr/>
        </p:nvSpPr>
        <p:spPr>
          <a:xfrm>
            <a:off x="4855415" y="1680362"/>
            <a:ext cx="2481166" cy="830997"/>
          </a:xfrm>
          <a:prstGeom prst="rect">
            <a:avLst/>
          </a:prstGeom>
          <a:noFill/>
        </p:spPr>
        <p:txBody>
          <a:bodyPr wrap="square" rtlCol="0">
            <a:spAutoFit/>
          </a:bodyPr>
          <a:lstStyle/>
          <a:p>
            <a:pPr algn="ctr"/>
            <a:r>
              <a:rPr lang="en-GB" sz="1600" b="1" dirty="0">
                <a:solidFill>
                  <a:srgbClr val="002060"/>
                </a:solidFill>
              </a:rPr>
              <a:t>WFME recognition team: members from three countries</a:t>
            </a:r>
            <a:endParaRPr lang="hu-HU" sz="1600" b="1" dirty="0">
              <a:solidFill>
                <a:srgbClr val="002060"/>
              </a:solidFill>
            </a:endParaRPr>
          </a:p>
        </p:txBody>
      </p:sp>
      <p:pic>
        <p:nvPicPr>
          <p:cNvPr id="31" name="Kép 30" descr="A képen kültéri, fa, égbolt, folyó látható&#10;&#10;Automatikusan generált leírás">
            <a:extLst>
              <a:ext uri="{FF2B5EF4-FFF2-40B4-BE49-F238E27FC236}">
                <a16:creationId xmlns:a16="http://schemas.microsoft.com/office/drawing/2014/main" id="{C793AE23-2700-E921-5CB2-6333B9784C20}"/>
              </a:ext>
            </a:extLst>
          </p:cNvPr>
          <p:cNvPicPr>
            <a:picLocks noChangeAspect="1"/>
          </p:cNvPicPr>
          <p:nvPr/>
        </p:nvPicPr>
        <p:blipFill>
          <a:blip r:embed="rId3"/>
          <a:stretch>
            <a:fillRect/>
          </a:stretch>
        </p:blipFill>
        <p:spPr>
          <a:xfrm>
            <a:off x="702718" y="3714162"/>
            <a:ext cx="3000067" cy="1835484"/>
          </a:xfrm>
          <a:prstGeom prst="rect">
            <a:avLst/>
          </a:prstGeom>
          <a:ln>
            <a:solidFill>
              <a:srgbClr val="002060"/>
            </a:solidFill>
          </a:ln>
        </p:spPr>
      </p:pic>
      <p:pic>
        <p:nvPicPr>
          <p:cNvPr id="21" name="Kép 20" descr="A képen kültéri, égbolt, út, utca látható&#10;&#10;Automatikusan generált leírás">
            <a:extLst>
              <a:ext uri="{FF2B5EF4-FFF2-40B4-BE49-F238E27FC236}">
                <a16:creationId xmlns:a16="http://schemas.microsoft.com/office/drawing/2014/main" id="{2B7C00E8-00F1-3F72-ACCB-C51026062E0B}"/>
              </a:ext>
            </a:extLst>
          </p:cNvPr>
          <p:cNvPicPr>
            <a:picLocks noChangeAspect="1"/>
          </p:cNvPicPr>
          <p:nvPr/>
        </p:nvPicPr>
        <p:blipFill>
          <a:blip r:embed="rId4"/>
          <a:stretch>
            <a:fillRect/>
          </a:stretch>
        </p:blipFill>
        <p:spPr>
          <a:xfrm>
            <a:off x="8128856" y="3714162"/>
            <a:ext cx="3592924" cy="1743958"/>
          </a:xfrm>
          <a:prstGeom prst="rect">
            <a:avLst/>
          </a:prstGeom>
          <a:ln>
            <a:solidFill>
              <a:srgbClr val="002060"/>
            </a:solidFill>
          </a:ln>
        </p:spPr>
      </p:pic>
    </p:spTree>
    <p:extLst>
      <p:ext uri="{BB962C8B-B14F-4D97-AF65-F5344CB8AC3E}">
        <p14:creationId xmlns:p14="http://schemas.microsoft.com/office/powerpoint/2010/main" val="105975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61C5758E-8F59-4221-92C1-F5453784541A}"/>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lgn="ctr"/>
            <a:r>
              <a:rPr lang="en-GB" sz="2800" b="1" dirty="0">
                <a:solidFill>
                  <a:schemeClr val="accent4">
                    <a:lumMod val="60000"/>
                    <a:lumOff val="40000"/>
                  </a:schemeClr>
                </a:solidFill>
              </a:rPr>
              <a:t>Conclusions drawn from the accreditation process</a:t>
            </a:r>
            <a:endParaRPr lang="en-US" sz="2800" b="1" kern="1200" dirty="0">
              <a:solidFill>
                <a:schemeClr val="accent4">
                  <a:lumMod val="60000"/>
                  <a:lumOff val="40000"/>
                </a:schemeClr>
              </a:solidFill>
              <a:latin typeface="+mj-lt"/>
              <a:ea typeface="+mj-ea"/>
              <a:cs typeface="+mj-cs"/>
            </a:endParaRPr>
          </a:p>
        </p:txBody>
      </p:sp>
      <p:sp>
        <p:nvSpPr>
          <p:cNvPr id="12" name="Szövegdoboz 11">
            <a:extLst>
              <a:ext uri="{FF2B5EF4-FFF2-40B4-BE49-F238E27FC236}">
                <a16:creationId xmlns:a16="http://schemas.microsoft.com/office/drawing/2014/main" id="{61ECFC45-1135-4E7B-87AB-095948712F08}"/>
              </a:ext>
            </a:extLst>
          </p:cNvPr>
          <p:cNvSpPr txBox="1"/>
          <p:nvPr/>
        </p:nvSpPr>
        <p:spPr>
          <a:xfrm>
            <a:off x="764384" y="2309148"/>
            <a:ext cx="4790806" cy="1077218"/>
          </a:xfrm>
          <a:prstGeom prst="rect">
            <a:avLst/>
          </a:prstGeom>
          <a:solidFill>
            <a:schemeClr val="bg2"/>
          </a:solidFill>
          <a:ln>
            <a:solidFill>
              <a:schemeClr val="accent1">
                <a:lumMod val="50000"/>
              </a:schemeClr>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GB" sz="3200" dirty="0">
                <a:solidFill>
                  <a:schemeClr val="accent1">
                    <a:lumMod val="75000"/>
                  </a:schemeClr>
                </a:solidFill>
              </a:rPr>
              <a:t>Sufficient time for translation</a:t>
            </a:r>
            <a:endParaRPr lang="hu-HU" sz="3200" dirty="0">
              <a:solidFill>
                <a:schemeClr val="accent1">
                  <a:lumMod val="75000"/>
                </a:schemeClr>
              </a:solidFill>
              <a:cs typeface="Calibri"/>
            </a:endParaRPr>
          </a:p>
        </p:txBody>
      </p:sp>
      <p:sp>
        <p:nvSpPr>
          <p:cNvPr id="14" name="Szövegdoboz 13">
            <a:extLst>
              <a:ext uri="{FF2B5EF4-FFF2-40B4-BE49-F238E27FC236}">
                <a16:creationId xmlns:a16="http://schemas.microsoft.com/office/drawing/2014/main" id="{D6BCE814-53DC-4C34-A239-5D1A4DB6D354}"/>
              </a:ext>
            </a:extLst>
          </p:cNvPr>
          <p:cNvSpPr txBox="1"/>
          <p:nvPr/>
        </p:nvSpPr>
        <p:spPr>
          <a:xfrm>
            <a:off x="777071" y="3717565"/>
            <a:ext cx="4790806" cy="584775"/>
          </a:xfrm>
          <a:prstGeom prst="rect">
            <a:avLst/>
          </a:prstGeom>
          <a:solidFill>
            <a:schemeClr val="bg2"/>
          </a:solidFill>
          <a:ln>
            <a:solidFill>
              <a:srgbClr val="002060"/>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GB" sz="3200" dirty="0">
                <a:solidFill>
                  <a:schemeClr val="accent1">
                    <a:lumMod val="75000"/>
                  </a:schemeClr>
                </a:solidFill>
              </a:rPr>
              <a:t>Accommodation</a:t>
            </a:r>
            <a:endParaRPr lang="hu-HU" sz="3200" dirty="0">
              <a:solidFill>
                <a:schemeClr val="accent1">
                  <a:lumMod val="75000"/>
                </a:schemeClr>
              </a:solidFill>
            </a:endParaRPr>
          </a:p>
        </p:txBody>
      </p:sp>
      <p:sp>
        <p:nvSpPr>
          <p:cNvPr id="16" name="Szövegdoboz 15">
            <a:extLst>
              <a:ext uri="{FF2B5EF4-FFF2-40B4-BE49-F238E27FC236}">
                <a16:creationId xmlns:a16="http://schemas.microsoft.com/office/drawing/2014/main" id="{E0B43CCD-CB1C-49A1-8385-9354C0E86320}"/>
              </a:ext>
            </a:extLst>
          </p:cNvPr>
          <p:cNvSpPr txBox="1"/>
          <p:nvPr/>
        </p:nvSpPr>
        <p:spPr>
          <a:xfrm>
            <a:off x="6319574" y="2309148"/>
            <a:ext cx="5348638" cy="1077218"/>
          </a:xfrm>
          <a:prstGeom prst="rect">
            <a:avLst/>
          </a:prstGeom>
          <a:solidFill>
            <a:schemeClr val="bg2"/>
          </a:solidFill>
          <a:ln>
            <a:solidFill>
              <a:srgbClr val="002060"/>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GB" sz="3200" dirty="0">
                <a:solidFill>
                  <a:schemeClr val="accent1">
                    <a:lumMod val="75000"/>
                  </a:schemeClr>
                </a:solidFill>
              </a:rPr>
              <a:t>Close contact with the WFME administration</a:t>
            </a:r>
            <a:endParaRPr lang="hu-HU" sz="3200" dirty="0">
              <a:solidFill>
                <a:schemeClr val="accent1">
                  <a:lumMod val="75000"/>
                </a:schemeClr>
              </a:solidFill>
              <a:cs typeface="Calibri"/>
            </a:endParaRPr>
          </a:p>
        </p:txBody>
      </p:sp>
      <p:sp>
        <p:nvSpPr>
          <p:cNvPr id="18" name="Szövegdoboz 17">
            <a:extLst>
              <a:ext uri="{FF2B5EF4-FFF2-40B4-BE49-F238E27FC236}">
                <a16:creationId xmlns:a16="http://schemas.microsoft.com/office/drawing/2014/main" id="{CE9597DB-F622-43A7-92C5-66BABAC21628}"/>
              </a:ext>
            </a:extLst>
          </p:cNvPr>
          <p:cNvSpPr txBox="1"/>
          <p:nvPr/>
        </p:nvSpPr>
        <p:spPr>
          <a:xfrm>
            <a:off x="781783" y="4633539"/>
            <a:ext cx="4790806" cy="1569660"/>
          </a:xfrm>
          <a:prstGeom prst="rect">
            <a:avLst/>
          </a:prstGeom>
          <a:solidFill>
            <a:schemeClr val="bg2"/>
          </a:solidFill>
          <a:ln>
            <a:solidFill>
              <a:srgbClr val="002060"/>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GB" sz="3200" dirty="0">
                <a:solidFill>
                  <a:schemeClr val="accent1">
                    <a:lumMod val="75000"/>
                  </a:schemeClr>
                </a:solidFill>
              </a:rPr>
              <a:t>More representatives from MAB in the WFME-MAB session</a:t>
            </a:r>
            <a:endParaRPr lang="hu-HU" sz="3200" dirty="0">
              <a:solidFill>
                <a:schemeClr val="accent1">
                  <a:lumMod val="75000"/>
                </a:schemeClr>
              </a:solidFill>
              <a:cs typeface="Calibri"/>
            </a:endParaRPr>
          </a:p>
        </p:txBody>
      </p:sp>
      <p:sp>
        <p:nvSpPr>
          <p:cNvPr id="19" name="Szövegdoboz 18">
            <a:extLst>
              <a:ext uri="{FF2B5EF4-FFF2-40B4-BE49-F238E27FC236}">
                <a16:creationId xmlns:a16="http://schemas.microsoft.com/office/drawing/2014/main" id="{51AD6A6C-12C9-E6F3-3347-523B5CF4953D}"/>
              </a:ext>
            </a:extLst>
          </p:cNvPr>
          <p:cNvSpPr txBox="1"/>
          <p:nvPr/>
        </p:nvSpPr>
        <p:spPr>
          <a:xfrm>
            <a:off x="6344947" y="3735947"/>
            <a:ext cx="5297891" cy="2062103"/>
          </a:xfrm>
          <a:prstGeom prst="rect">
            <a:avLst/>
          </a:prstGeom>
          <a:solidFill>
            <a:schemeClr val="bg2"/>
          </a:solidFill>
          <a:ln>
            <a:solidFill>
              <a:srgbClr val="002060"/>
            </a:solidFill>
          </a:ln>
          <a:effectLst>
            <a:outerShdw blurRad="50800" dist="38100" dir="5400000" algn="t" rotWithShape="0">
              <a:prstClr val="black">
                <a:alpha val="40000"/>
              </a:prstClr>
            </a:outerShdw>
          </a:effectLst>
        </p:spPr>
        <p:txBody>
          <a:bodyPr wrap="square" lIns="91440" tIns="45720" rIns="91440" bIns="45720" rtlCol="0" anchor="t">
            <a:spAutoFit/>
          </a:bodyPr>
          <a:lstStyle/>
          <a:p>
            <a:pPr algn="ctr"/>
            <a:r>
              <a:rPr lang="en-GB" sz="3200" dirty="0">
                <a:solidFill>
                  <a:schemeClr val="accent1">
                    <a:lumMod val="75000"/>
                  </a:schemeClr>
                </a:solidFill>
                <a:cs typeface="Calibri"/>
              </a:rPr>
              <a:t>Administrative tasks with the medical school undergoing accreditation must be addressed well in time</a:t>
            </a:r>
          </a:p>
        </p:txBody>
      </p:sp>
    </p:spTree>
    <p:extLst>
      <p:ext uri="{BB962C8B-B14F-4D97-AF65-F5344CB8AC3E}">
        <p14:creationId xmlns:p14="http://schemas.microsoft.com/office/powerpoint/2010/main" val="335529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zövegdoboz 1">
            <a:extLst>
              <a:ext uri="{FF2B5EF4-FFF2-40B4-BE49-F238E27FC236}">
                <a16:creationId xmlns:a16="http://schemas.microsoft.com/office/drawing/2014/main" id="{9282D477-85D9-4D84-B8F9-E98A48E53BE1}"/>
              </a:ext>
            </a:extLst>
          </p:cNvPr>
          <p:cNvSpPr txBox="1"/>
          <p:nvPr/>
        </p:nvSpPr>
        <p:spPr>
          <a:xfrm>
            <a:off x="210232" y="1324898"/>
            <a:ext cx="8066501" cy="3522569"/>
          </a:xfrm>
          <a:prstGeom prst="ellipse">
            <a:avLst/>
          </a:prstGeom>
        </p:spPr>
        <p:txBody>
          <a:bodyPr vert="horz" lIns="91440" tIns="45720" rIns="91440" bIns="45720" rtlCol="0" anchor="t">
            <a:noAutofit/>
          </a:bodyPr>
          <a:lstStyle/>
          <a:p>
            <a:pPr>
              <a:lnSpc>
                <a:spcPct val="90000"/>
              </a:lnSpc>
              <a:spcBef>
                <a:spcPct val="0"/>
              </a:spcBef>
              <a:spcAft>
                <a:spcPts val="600"/>
              </a:spcAft>
            </a:pPr>
            <a:r>
              <a:rPr lang="en-US" sz="7200" b="1" dirty="0">
                <a:solidFill>
                  <a:schemeClr val="accent1">
                    <a:lumMod val="50000"/>
                  </a:schemeClr>
                </a:solidFill>
                <a:latin typeface="+mj-lt"/>
              </a:rPr>
              <a:t>Thank you for your attention!</a:t>
            </a:r>
          </a:p>
        </p:txBody>
      </p:sp>
      <p:pic>
        <p:nvPicPr>
          <p:cNvPr id="16" name="Kép 15">
            <a:extLst>
              <a:ext uri="{FF2B5EF4-FFF2-40B4-BE49-F238E27FC236}">
                <a16:creationId xmlns:a16="http://schemas.microsoft.com/office/drawing/2014/main" id="{1A74638B-6A46-4C2B-8728-2CAA709F4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486965" y="1769216"/>
            <a:ext cx="2554664" cy="2862368"/>
          </a:xfrm>
          <a:prstGeom prst="rect">
            <a:avLst/>
          </a:prstGeom>
          <a:noFill/>
        </p:spPr>
      </p:pic>
      <p:sp>
        <p:nvSpPr>
          <p:cNvPr id="46" name="Rectangle 45">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538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6205D38-9CC9-4C91-8B12-10CB26B04AD6}"/>
              </a:ext>
            </a:extLst>
          </p:cNvPr>
          <p:cNvSpPr>
            <a:spLocks noGrp="1"/>
          </p:cNvSpPr>
          <p:nvPr>
            <p:ph type="title"/>
          </p:nvPr>
        </p:nvSpPr>
        <p:spPr>
          <a:xfrm>
            <a:off x="1136429" y="627564"/>
            <a:ext cx="7474172" cy="1325563"/>
          </a:xfrm>
        </p:spPr>
        <p:txBody>
          <a:bodyPr>
            <a:normAutofit/>
          </a:bodyPr>
          <a:lstStyle/>
          <a:p>
            <a:pPr algn="ctr"/>
            <a:r>
              <a:rPr lang="en-GB" sz="3600" b="1">
                <a:solidFill>
                  <a:schemeClr val="accent4">
                    <a:lumMod val="75000"/>
                  </a:schemeClr>
                </a:solidFill>
              </a:rPr>
              <a:t>Hungarian Accreditation Committee (MAB)</a:t>
            </a:r>
            <a:endParaRPr lang="hu-HU" sz="3600" b="1" dirty="0">
              <a:solidFill>
                <a:schemeClr val="accent4">
                  <a:lumMod val="75000"/>
                </a:schemeClr>
              </a:solidFill>
            </a:endParaRPr>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C6A7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CEA8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ép 3">
            <a:extLst>
              <a:ext uri="{FF2B5EF4-FFF2-40B4-BE49-F238E27FC236}">
                <a16:creationId xmlns:a16="http://schemas.microsoft.com/office/drawing/2014/main" id="{1A3D9F93-10B9-4FCC-96A9-2A6CCEB2F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475423" y="2857501"/>
            <a:ext cx="1020125" cy="1142998"/>
          </a:xfrm>
          <a:prstGeom prst="rect">
            <a:avLst/>
          </a:prstGeom>
          <a:noFill/>
        </p:spPr>
      </p:pic>
      <p:graphicFrame>
        <p:nvGraphicFramePr>
          <p:cNvPr id="5" name="Tartalom helye 2">
            <a:extLst>
              <a:ext uri="{FF2B5EF4-FFF2-40B4-BE49-F238E27FC236}">
                <a16:creationId xmlns:a16="http://schemas.microsoft.com/office/drawing/2014/main" id="{9C104DDA-8F7E-2608-355A-75447C13CF2A}"/>
              </a:ext>
            </a:extLst>
          </p:cNvPr>
          <p:cNvGraphicFramePr>
            <a:graphicFrameLocks noGrp="1"/>
          </p:cNvGraphicFramePr>
          <p:nvPr>
            <p:ph idx="1"/>
            <p:extLst>
              <p:ext uri="{D42A27DB-BD31-4B8C-83A1-F6EECF244321}">
                <p14:modId xmlns:p14="http://schemas.microsoft.com/office/powerpoint/2010/main" val="2593503216"/>
              </p:ext>
            </p:extLst>
          </p:nvPr>
        </p:nvGraphicFramePr>
        <p:xfrm>
          <a:off x="1708393" y="2099024"/>
          <a:ext cx="6467867" cy="3450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0000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zövegdoboz 11">
            <a:extLst>
              <a:ext uri="{FF2B5EF4-FFF2-40B4-BE49-F238E27FC236}">
                <a16:creationId xmlns:a16="http://schemas.microsoft.com/office/drawing/2014/main" id="{E85CEEE5-0BCC-4999-9134-3B0AFC4CBDBB}"/>
              </a:ext>
            </a:extLst>
          </p:cNvPr>
          <p:cNvSpPr txBox="1"/>
          <p:nvPr/>
        </p:nvSpPr>
        <p:spPr>
          <a:xfrm>
            <a:off x="4169127" y="192121"/>
            <a:ext cx="4006392" cy="400110"/>
          </a:xfrm>
          <a:prstGeom prst="rect">
            <a:avLst/>
          </a:prstGeom>
          <a:noFill/>
        </p:spPr>
        <p:txBody>
          <a:bodyPr wrap="square" rtlCol="0">
            <a:spAutoFit/>
          </a:bodyPr>
          <a:lstStyle/>
          <a:p>
            <a:pPr algn="ctr"/>
            <a:r>
              <a:rPr lang="en-GB" sz="2000" b="1" dirty="0">
                <a:solidFill>
                  <a:schemeClr val="accent4">
                    <a:lumMod val="60000"/>
                    <a:lumOff val="40000"/>
                  </a:schemeClr>
                </a:solidFill>
                <a:latin typeface="+mj-lt"/>
              </a:rPr>
              <a:t>International relationships of MAB</a:t>
            </a:r>
            <a:endParaRPr lang="hu-HU" sz="2000" b="1" dirty="0">
              <a:solidFill>
                <a:schemeClr val="accent4">
                  <a:lumMod val="60000"/>
                  <a:lumOff val="40000"/>
                </a:schemeClr>
              </a:solidFill>
              <a:latin typeface="+mj-lt"/>
            </a:endParaRPr>
          </a:p>
        </p:txBody>
      </p:sp>
      <p:pic>
        <p:nvPicPr>
          <p:cNvPr id="9" name="Kép 8">
            <a:extLst>
              <a:ext uri="{FF2B5EF4-FFF2-40B4-BE49-F238E27FC236}">
                <a16:creationId xmlns:a16="http://schemas.microsoft.com/office/drawing/2014/main" id="{A0A302BC-BF3C-4CD7-A307-F9BECD523D1B}"/>
              </a:ext>
            </a:extLst>
          </p:cNvPr>
          <p:cNvPicPr>
            <a:picLocks noChangeAspect="1"/>
          </p:cNvPicPr>
          <p:nvPr/>
        </p:nvPicPr>
        <p:blipFill>
          <a:blip r:embed="rId2"/>
          <a:stretch>
            <a:fillRect/>
          </a:stretch>
        </p:blipFill>
        <p:spPr>
          <a:xfrm>
            <a:off x="1845771" y="753146"/>
            <a:ext cx="8500458" cy="5823019"/>
          </a:xfrm>
          <a:prstGeom prst="rect">
            <a:avLst/>
          </a:prstGeom>
        </p:spPr>
      </p:pic>
    </p:spTree>
    <p:extLst>
      <p:ext uri="{BB962C8B-B14F-4D97-AF65-F5344CB8AC3E}">
        <p14:creationId xmlns:p14="http://schemas.microsoft.com/office/powerpoint/2010/main" val="1285410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6712241-7A49-40E3-ACD0-F177205AD5E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9843" y="713199"/>
            <a:ext cx="9412314" cy="5882696"/>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5BA46018-2562-4C49-8A14-4B17EA6EF0E2}"/>
              </a:ext>
            </a:extLst>
          </p:cNvPr>
          <p:cNvSpPr txBox="1"/>
          <p:nvPr/>
        </p:nvSpPr>
        <p:spPr>
          <a:xfrm>
            <a:off x="4199138" y="230819"/>
            <a:ext cx="4092606" cy="400110"/>
          </a:xfrm>
          <a:prstGeom prst="rect">
            <a:avLst/>
          </a:prstGeom>
          <a:noFill/>
        </p:spPr>
        <p:txBody>
          <a:bodyPr wrap="square" rtlCol="0">
            <a:spAutoFit/>
          </a:bodyPr>
          <a:lstStyle/>
          <a:p>
            <a:pPr algn="ctr"/>
            <a:r>
              <a:rPr lang="en-GB" sz="2000" b="1" dirty="0">
                <a:solidFill>
                  <a:schemeClr val="accent4">
                    <a:lumMod val="60000"/>
                    <a:lumOff val="40000"/>
                  </a:schemeClr>
                </a:solidFill>
                <a:effectLst>
                  <a:glow rad="1905000">
                    <a:schemeClr val="accent1">
                      <a:alpha val="40000"/>
                    </a:schemeClr>
                  </a:glow>
                </a:effectLst>
                <a:latin typeface="+mj-lt"/>
              </a:rPr>
              <a:t>Organisational structure of MAB</a:t>
            </a:r>
            <a:endParaRPr lang="hu-HU" sz="2000" b="1" dirty="0">
              <a:solidFill>
                <a:schemeClr val="accent4">
                  <a:lumMod val="60000"/>
                  <a:lumOff val="40000"/>
                </a:schemeClr>
              </a:solidFill>
              <a:effectLst>
                <a:glow rad="1905000">
                  <a:schemeClr val="accent1">
                    <a:alpha val="40000"/>
                  </a:schemeClr>
                </a:glow>
              </a:effectLst>
              <a:latin typeface="+mj-lt"/>
            </a:endParaRPr>
          </a:p>
        </p:txBody>
      </p:sp>
    </p:spTree>
    <p:extLst>
      <p:ext uri="{BB962C8B-B14F-4D97-AF65-F5344CB8AC3E}">
        <p14:creationId xmlns:p14="http://schemas.microsoft.com/office/powerpoint/2010/main" val="696592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48956312-6D2D-4D5A-BB1E-B5F98851315B}"/>
              </a:ext>
            </a:extLst>
          </p:cNvPr>
          <p:cNvSpPr txBox="1"/>
          <p:nvPr/>
        </p:nvSpPr>
        <p:spPr>
          <a:xfrm>
            <a:off x="2904221" y="522740"/>
            <a:ext cx="5882326" cy="461665"/>
          </a:xfrm>
          <a:prstGeom prst="rect">
            <a:avLst/>
          </a:prstGeom>
          <a:noFill/>
        </p:spPr>
        <p:txBody>
          <a:bodyPr wrap="square" rtlCol="0">
            <a:spAutoFit/>
          </a:bodyPr>
          <a:lstStyle/>
          <a:p>
            <a:pPr algn="ctr"/>
            <a:r>
              <a:rPr lang="en-GB" sz="2400" b="1" dirty="0">
                <a:solidFill>
                  <a:schemeClr val="accent4">
                    <a:lumMod val="75000"/>
                  </a:schemeClr>
                </a:solidFill>
                <a:latin typeface="+mj-lt"/>
              </a:rPr>
              <a:t>Medical schools of Hungary</a:t>
            </a:r>
            <a:endParaRPr lang="hu-HU" sz="2400" b="1" dirty="0">
              <a:solidFill>
                <a:schemeClr val="accent4">
                  <a:lumMod val="75000"/>
                </a:schemeClr>
              </a:solidFill>
              <a:latin typeface="+mj-lt"/>
            </a:endParaRPr>
          </a:p>
        </p:txBody>
      </p:sp>
      <p:sp>
        <p:nvSpPr>
          <p:cNvPr id="2" name="Szövegdoboz 1">
            <a:extLst>
              <a:ext uri="{FF2B5EF4-FFF2-40B4-BE49-F238E27FC236}">
                <a16:creationId xmlns:a16="http://schemas.microsoft.com/office/drawing/2014/main" id="{66DC8A6B-BCCD-4ED2-A89A-105F53B28038}"/>
              </a:ext>
            </a:extLst>
          </p:cNvPr>
          <p:cNvSpPr txBox="1"/>
          <p:nvPr/>
        </p:nvSpPr>
        <p:spPr>
          <a:xfrm>
            <a:off x="392241" y="732425"/>
            <a:ext cx="2904447" cy="523220"/>
          </a:xfrm>
          <a:prstGeom prst="rect">
            <a:avLst/>
          </a:prstGeom>
          <a:noFill/>
        </p:spPr>
        <p:txBody>
          <a:bodyPr wrap="square" rtlCol="0">
            <a:spAutoFit/>
          </a:bodyPr>
          <a:lstStyle/>
          <a:p>
            <a:pPr algn="ctr"/>
            <a:r>
              <a:rPr lang="en-US" sz="1400" b="1" dirty="0">
                <a:solidFill>
                  <a:schemeClr val="accent1">
                    <a:lumMod val="50000"/>
                  </a:schemeClr>
                </a:solidFill>
                <a:latin typeface="+mj-lt"/>
              </a:rPr>
              <a:t>Faculty of Medicine</a:t>
            </a:r>
          </a:p>
          <a:p>
            <a:pPr algn="ctr"/>
            <a:r>
              <a:rPr lang="en-US" sz="1400" b="1" dirty="0">
                <a:solidFill>
                  <a:schemeClr val="accent1">
                    <a:lumMod val="50000"/>
                  </a:schemeClr>
                </a:solidFill>
                <a:latin typeface="+mj-lt"/>
              </a:rPr>
              <a:t>Semmelweis University</a:t>
            </a:r>
            <a:endParaRPr lang="hu-HU" sz="1400" b="1" dirty="0">
              <a:solidFill>
                <a:schemeClr val="accent1">
                  <a:lumMod val="50000"/>
                </a:schemeClr>
              </a:solidFill>
            </a:endParaRPr>
          </a:p>
        </p:txBody>
      </p:sp>
      <p:sp>
        <p:nvSpPr>
          <p:cNvPr id="29" name="Szövegdoboz 28">
            <a:extLst>
              <a:ext uri="{FF2B5EF4-FFF2-40B4-BE49-F238E27FC236}">
                <a16:creationId xmlns:a16="http://schemas.microsoft.com/office/drawing/2014/main" id="{933B9E77-215B-4FC1-9D5F-AEBC3E1870C8}"/>
              </a:ext>
            </a:extLst>
          </p:cNvPr>
          <p:cNvSpPr txBox="1"/>
          <p:nvPr/>
        </p:nvSpPr>
        <p:spPr>
          <a:xfrm>
            <a:off x="8050726" y="3700908"/>
            <a:ext cx="3431097" cy="523220"/>
          </a:xfrm>
          <a:prstGeom prst="rect">
            <a:avLst/>
          </a:prstGeom>
          <a:noFill/>
        </p:spPr>
        <p:txBody>
          <a:bodyPr wrap="square" rtlCol="0">
            <a:spAutoFit/>
          </a:bodyPr>
          <a:lstStyle/>
          <a:p>
            <a:pPr algn="ctr"/>
            <a:r>
              <a:rPr lang="en-US" sz="1400" b="1" dirty="0">
                <a:solidFill>
                  <a:schemeClr val="accent1">
                    <a:lumMod val="50000"/>
                  </a:schemeClr>
                </a:solidFill>
                <a:latin typeface="+mj-lt"/>
              </a:rPr>
              <a:t>Albert </a:t>
            </a:r>
            <a:r>
              <a:rPr lang="hu-HU" sz="1400" b="1" dirty="0">
                <a:solidFill>
                  <a:schemeClr val="accent1">
                    <a:lumMod val="50000"/>
                  </a:schemeClr>
                </a:solidFill>
                <a:latin typeface="+mj-lt"/>
              </a:rPr>
              <a:t>Szent-Györgyi </a:t>
            </a:r>
            <a:r>
              <a:rPr lang="en-US" sz="1400" b="1" dirty="0">
                <a:solidFill>
                  <a:schemeClr val="accent1">
                    <a:lumMod val="50000"/>
                  </a:schemeClr>
                </a:solidFill>
                <a:latin typeface="+mj-lt"/>
              </a:rPr>
              <a:t>Medical School</a:t>
            </a:r>
          </a:p>
          <a:p>
            <a:pPr algn="ctr"/>
            <a:r>
              <a:rPr lang="en-US" sz="1400" b="1" dirty="0">
                <a:solidFill>
                  <a:schemeClr val="accent1">
                    <a:lumMod val="50000"/>
                  </a:schemeClr>
                </a:solidFill>
                <a:latin typeface="+mj-lt"/>
              </a:rPr>
              <a:t> University of Szeged</a:t>
            </a:r>
            <a:endParaRPr lang="hu-HU" sz="1400" b="1" dirty="0">
              <a:solidFill>
                <a:schemeClr val="accent1">
                  <a:lumMod val="50000"/>
                </a:schemeClr>
              </a:solidFill>
            </a:endParaRPr>
          </a:p>
        </p:txBody>
      </p:sp>
      <p:sp>
        <p:nvSpPr>
          <p:cNvPr id="30" name="Szövegdoboz 29">
            <a:extLst>
              <a:ext uri="{FF2B5EF4-FFF2-40B4-BE49-F238E27FC236}">
                <a16:creationId xmlns:a16="http://schemas.microsoft.com/office/drawing/2014/main" id="{20836506-4435-4892-B1F4-5BC614D459F3}"/>
              </a:ext>
            </a:extLst>
          </p:cNvPr>
          <p:cNvSpPr txBox="1"/>
          <p:nvPr/>
        </p:nvSpPr>
        <p:spPr>
          <a:xfrm>
            <a:off x="425533" y="3680757"/>
            <a:ext cx="2904447" cy="523220"/>
          </a:xfrm>
          <a:prstGeom prst="rect">
            <a:avLst/>
          </a:prstGeom>
          <a:noFill/>
        </p:spPr>
        <p:txBody>
          <a:bodyPr wrap="square" rtlCol="0">
            <a:spAutoFit/>
          </a:bodyPr>
          <a:lstStyle/>
          <a:p>
            <a:pPr algn="ctr"/>
            <a:r>
              <a:rPr lang="en-AU" sz="1400" b="1" dirty="0">
                <a:solidFill>
                  <a:schemeClr val="accent1">
                    <a:lumMod val="50000"/>
                  </a:schemeClr>
                </a:solidFill>
                <a:latin typeface="+mj-lt"/>
              </a:rPr>
              <a:t>Medical School</a:t>
            </a:r>
          </a:p>
          <a:p>
            <a:pPr algn="ctr"/>
            <a:r>
              <a:rPr lang="en-US" sz="1400" b="1" dirty="0">
                <a:solidFill>
                  <a:schemeClr val="accent1">
                    <a:lumMod val="50000"/>
                  </a:schemeClr>
                </a:solidFill>
                <a:latin typeface="+mj-lt"/>
              </a:rPr>
              <a:t> University</a:t>
            </a:r>
            <a:r>
              <a:rPr lang="hu-HU" sz="1400" b="1" dirty="0">
                <a:solidFill>
                  <a:schemeClr val="accent1">
                    <a:lumMod val="50000"/>
                  </a:schemeClr>
                </a:solidFill>
                <a:latin typeface="+mj-lt"/>
              </a:rPr>
              <a:t> of Pécs</a:t>
            </a:r>
            <a:endParaRPr lang="hu-HU" sz="1400" b="1" dirty="0">
              <a:solidFill>
                <a:schemeClr val="accent1">
                  <a:lumMod val="50000"/>
                </a:schemeClr>
              </a:solidFill>
            </a:endParaRPr>
          </a:p>
        </p:txBody>
      </p:sp>
      <p:pic>
        <p:nvPicPr>
          <p:cNvPr id="7" name="Kép 6">
            <a:extLst>
              <a:ext uri="{FF2B5EF4-FFF2-40B4-BE49-F238E27FC236}">
                <a16:creationId xmlns:a16="http://schemas.microsoft.com/office/drawing/2014/main" id="{DB69003A-69F1-4BE2-BCD4-DF1D6EBAFD5C}"/>
              </a:ext>
            </a:extLst>
          </p:cNvPr>
          <p:cNvPicPr>
            <a:picLocks noChangeAspect="1"/>
          </p:cNvPicPr>
          <p:nvPr/>
        </p:nvPicPr>
        <p:blipFill>
          <a:blip r:embed="rId2"/>
          <a:stretch>
            <a:fillRect/>
          </a:stretch>
        </p:blipFill>
        <p:spPr>
          <a:xfrm>
            <a:off x="3533184" y="2373713"/>
            <a:ext cx="4476879" cy="2990991"/>
          </a:xfrm>
          <a:prstGeom prst="rect">
            <a:avLst/>
          </a:prstGeom>
          <a:ln>
            <a:solidFill>
              <a:schemeClr val="accent1">
                <a:lumMod val="50000"/>
              </a:schemeClr>
            </a:solidFill>
          </a:ln>
          <a:effectLst>
            <a:outerShdw blurRad="50800" dist="38100" dir="5400000" algn="t" rotWithShape="0">
              <a:prstClr val="black">
                <a:alpha val="40000"/>
              </a:prstClr>
            </a:outerShdw>
          </a:effectLst>
        </p:spPr>
      </p:pic>
      <p:sp>
        <p:nvSpPr>
          <p:cNvPr id="3" name="Szövegdoboz 2">
            <a:extLst>
              <a:ext uri="{FF2B5EF4-FFF2-40B4-BE49-F238E27FC236}">
                <a16:creationId xmlns:a16="http://schemas.microsoft.com/office/drawing/2014/main" id="{7F841D15-D3CF-4919-BF09-6FABA24747F1}"/>
              </a:ext>
            </a:extLst>
          </p:cNvPr>
          <p:cNvSpPr txBox="1"/>
          <p:nvPr/>
        </p:nvSpPr>
        <p:spPr>
          <a:xfrm>
            <a:off x="8548870" y="791743"/>
            <a:ext cx="2410508" cy="523220"/>
          </a:xfrm>
          <a:prstGeom prst="rect">
            <a:avLst/>
          </a:prstGeom>
          <a:noFill/>
        </p:spPr>
        <p:txBody>
          <a:bodyPr wrap="square" rtlCol="0">
            <a:spAutoFit/>
          </a:bodyPr>
          <a:lstStyle/>
          <a:p>
            <a:pPr algn="ctr"/>
            <a:r>
              <a:rPr lang="en-GB" sz="1400" b="1" dirty="0">
                <a:solidFill>
                  <a:schemeClr val="accent1">
                    <a:lumMod val="50000"/>
                  </a:schemeClr>
                </a:solidFill>
                <a:latin typeface="+mj-lt"/>
              </a:rPr>
              <a:t>Faculty of Medicine</a:t>
            </a:r>
          </a:p>
          <a:p>
            <a:pPr algn="ctr"/>
            <a:r>
              <a:rPr lang="en-GB" sz="1400" b="1" dirty="0">
                <a:solidFill>
                  <a:schemeClr val="accent1">
                    <a:lumMod val="50000"/>
                  </a:schemeClr>
                </a:solidFill>
                <a:latin typeface="+mj-lt"/>
              </a:rPr>
              <a:t>University of Debrecen</a:t>
            </a:r>
            <a:endParaRPr lang="hu-HU" sz="1400" b="1" dirty="0">
              <a:solidFill>
                <a:schemeClr val="accent1">
                  <a:lumMod val="50000"/>
                </a:schemeClr>
              </a:solidFill>
              <a:latin typeface="+mj-lt"/>
            </a:endParaRPr>
          </a:p>
        </p:txBody>
      </p:sp>
      <p:pic>
        <p:nvPicPr>
          <p:cNvPr id="15" name="Kép 14">
            <a:extLst>
              <a:ext uri="{FF2B5EF4-FFF2-40B4-BE49-F238E27FC236}">
                <a16:creationId xmlns:a16="http://schemas.microsoft.com/office/drawing/2014/main" id="{65BF141E-4B05-4777-A5EE-F06D5CAE6295}"/>
              </a:ext>
            </a:extLst>
          </p:cNvPr>
          <p:cNvPicPr>
            <a:picLocks noChangeAspect="1"/>
          </p:cNvPicPr>
          <p:nvPr/>
        </p:nvPicPr>
        <p:blipFill>
          <a:blip r:embed="rId3"/>
          <a:stretch>
            <a:fillRect/>
          </a:stretch>
        </p:blipFill>
        <p:spPr>
          <a:xfrm>
            <a:off x="8286750" y="1314203"/>
            <a:ext cx="2959976" cy="1771158"/>
          </a:xfrm>
          <a:prstGeom prst="rect">
            <a:avLst/>
          </a:prstGeom>
          <a:ln>
            <a:solidFill>
              <a:srgbClr val="002060"/>
            </a:solidFill>
          </a:ln>
          <a:effectLst>
            <a:outerShdw blurRad="50800" dist="38100" dir="5400000" algn="t" rotWithShape="0">
              <a:prstClr val="black">
                <a:alpha val="40000"/>
              </a:prstClr>
            </a:outerShdw>
          </a:effectLst>
        </p:spPr>
      </p:pic>
      <p:pic>
        <p:nvPicPr>
          <p:cNvPr id="16" name="Kép 15" descr="A képen virág, égbolt, kültéri, fű látható&#10;&#10;Automatikusan generált leírás">
            <a:extLst>
              <a:ext uri="{FF2B5EF4-FFF2-40B4-BE49-F238E27FC236}">
                <a16:creationId xmlns:a16="http://schemas.microsoft.com/office/drawing/2014/main" id="{86877E37-1C77-453F-8205-62C7990D1564}"/>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8286750" y="4208368"/>
            <a:ext cx="2946362" cy="1771158"/>
          </a:xfrm>
          <a:prstGeom prst="rect">
            <a:avLst/>
          </a:prstGeom>
          <a:ln>
            <a:solidFill>
              <a:schemeClr val="accent1">
                <a:lumMod val="50000"/>
              </a:schemeClr>
            </a:solidFill>
          </a:ln>
          <a:effectLst>
            <a:outerShdw blurRad="50800" dist="38100" dir="5400000" algn="t" rotWithShape="0">
              <a:prstClr val="black">
                <a:alpha val="40000"/>
              </a:prstClr>
            </a:outerShdw>
          </a:effectLst>
        </p:spPr>
      </p:pic>
      <p:pic>
        <p:nvPicPr>
          <p:cNvPr id="31" name="Kép 30">
            <a:extLst>
              <a:ext uri="{FF2B5EF4-FFF2-40B4-BE49-F238E27FC236}">
                <a16:creationId xmlns:a16="http://schemas.microsoft.com/office/drawing/2014/main" id="{753D3F79-3A72-448F-A125-F7BAFE44DAFF}"/>
              </a:ext>
            </a:extLst>
          </p:cNvPr>
          <p:cNvPicPr>
            <a:picLocks noChangeAspect="1"/>
          </p:cNvPicPr>
          <p:nvPr/>
        </p:nvPicPr>
        <p:blipFill>
          <a:blip r:embed="rId5"/>
          <a:stretch>
            <a:fillRect/>
          </a:stretch>
        </p:blipFill>
        <p:spPr>
          <a:xfrm>
            <a:off x="370876" y="1254135"/>
            <a:ext cx="2947175" cy="1797619"/>
          </a:xfrm>
          <a:prstGeom prst="rect">
            <a:avLst/>
          </a:prstGeom>
          <a:ln>
            <a:solidFill>
              <a:srgbClr val="002060"/>
            </a:solidFill>
          </a:ln>
          <a:effectLst>
            <a:outerShdw blurRad="50800" dist="38100" dir="5400000" algn="t" rotWithShape="0">
              <a:prstClr val="black">
                <a:alpha val="40000"/>
              </a:prstClr>
            </a:outerShdw>
          </a:effectLst>
        </p:spPr>
      </p:pic>
      <p:pic>
        <p:nvPicPr>
          <p:cNvPr id="32" name="Kép 31" descr="Tovább fejlesztik a Pécsi Tudományegyetem campusát | Mandiner">
            <a:extLst>
              <a:ext uri="{FF2B5EF4-FFF2-40B4-BE49-F238E27FC236}">
                <a16:creationId xmlns:a16="http://schemas.microsoft.com/office/drawing/2014/main" id="{12B42C4E-DCDA-4DB8-B6C7-298E322221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34" y="4203977"/>
            <a:ext cx="2947175" cy="1775549"/>
          </a:xfrm>
          <a:prstGeom prst="rect">
            <a:avLst/>
          </a:prstGeom>
          <a:noFill/>
          <a:ln>
            <a:solidFill>
              <a:srgbClr val="002060"/>
            </a:solidFill>
          </a:ln>
          <a:effectLst>
            <a:outerShdw blurRad="50800" dist="38100" dir="5400000" algn="t" rotWithShape="0">
              <a:prstClr val="black">
                <a:alpha val="40000"/>
              </a:prstClr>
            </a:outerShdw>
          </a:effectLst>
        </p:spPr>
      </p:pic>
      <p:cxnSp>
        <p:nvCxnSpPr>
          <p:cNvPr id="8" name="Egyenes összekötő nyíllal 7">
            <a:extLst>
              <a:ext uri="{FF2B5EF4-FFF2-40B4-BE49-F238E27FC236}">
                <a16:creationId xmlns:a16="http://schemas.microsoft.com/office/drawing/2014/main" id="{BDDAF1BF-FE1C-46BB-9C4D-9BD1B48D1EC5}"/>
              </a:ext>
            </a:extLst>
          </p:cNvPr>
          <p:cNvCxnSpPr>
            <a:cxnSpLocks/>
          </p:cNvCxnSpPr>
          <p:nvPr/>
        </p:nvCxnSpPr>
        <p:spPr>
          <a:xfrm>
            <a:off x="3329980" y="2514600"/>
            <a:ext cx="1991529" cy="101226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7" name="Egyenes összekötő nyíllal 16">
            <a:extLst>
              <a:ext uri="{FF2B5EF4-FFF2-40B4-BE49-F238E27FC236}">
                <a16:creationId xmlns:a16="http://schemas.microsoft.com/office/drawing/2014/main" id="{A0DFC735-CA00-4CCB-BD7E-5E1583B496BA}"/>
              </a:ext>
            </a:extLst>
          </p:cNvPr>
          <p:cNvCxnSpPr/>
          <p:nvPr/>
        </p:nvCxnSpPr>
        <p:spPr>
          <a:xfrm flipV="1">
            <a:off x="3329980" y="4972050"/>
            <a:ext cx="1413470" cy="2952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0" name="Egyenes összekötő nyíllal 19">
            <a:extLst>
              <a:ext uri="{FF2B5EF4-FFF2-40B4-BE49-F238E27FC236}">
                <a16:creationId xmlns:a16="http://schemas.microsoft.com/office/drawing/2014/main" id="{AF502A5F-A3E9-4EE1-BD9B-56A5ED6A68A7}"/>
              </a:ext>
            </a:extLst>
          </p:cNvPr>
          <p:cNvCxnSpPr>
            <a:cxnSpLocks/>
          </p:cNvCxnSpPr>
          <p:nvPr/>
        </p:nvCxnSpPr>
        <p:spPr>
          <a:xfrm flipH="1">
            <a:off x="7315200" y="2600325"/>
            <a:ext cx="909996" cy="8286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5" name="Egyenes összekötő nyíllal 34">
            <a:extLst>
              <a:ext uri="{FF2B5EF4-FFF2-40B4-BE49-F238E27FC236}">
                <a16:creationId xmlns:a16="http://schemas.microsoft.com/office/drawing/2014/main" id="{72B42525-2487-47C9-889F-D6781DACC99F}"/>
              </a:ext>
            </a:extLst>
          </p:cNvPr>
          <p:cNvCxnSpPr/>
          <p:nvPr/>
        </p:nvCxnSpPr>
        <p:spPr>
          <a:xfrm flipH="1" flipV="1">
            <a:off x="6305294" y="4709409"/>
            <a:ext cx="1919902" cy="42862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 name="Szövegdoboz 3">
            <a:extLst>
              <a:ext uri="{FF2B5EF4-FFF2-40B4-BE49-F238E27FC236}">
                <a16:creationId xmlns:a16="http://schemas.microsoft.com/office/drawing/2014/main" id="{5CC11BA5-679D-4A5F-8A16-260399777326}"/>
              </a:ext>
            </a:extLst>
          </p:cNvPr>
          <p:cNvSpPr txBox="1"/>
          <p:nvPr/>
        </p:nvSpPr>
        <p:spPr>
          <a:xfrm>
            <a:off x="269692" y="6319394"/>
            <a:ext cx="6305205" cy="215444"/>
          </a:xfrm>
          <a:prstGeom prst="rect">
            <a:avLst/>
          </a:prstGeom>
          <a:noFill/>
        </p:spPr>
        <p:txBody>
          <a:bodyPr wrap="square" rtlCol="0">
            <a:spAutoFit/>
          </a:bodyPr>
          <a:lstStyle/>
          <a:p>
            <a:r>
              <a:rPr lang="en-GB" sz="800" dirty="0"/>
              <a:t>Sources of images: Wikipedia, unideb.hu, mandiner.hu, szeged.ma, uscarfriendewestbrabant.nl</a:t>
            </a:r>
            <a:endParaRPr lang="hu-HU" sz="800" dirty="0"/>
          </a:p>
        </p:txBody>
      </p:sp>
    </p:spTree>
    <p:extLst>
      <p:ext uri="{BB962C8B-B14F-4D97-AF65-F5344CB8AC3E}">
        <p14:creationId xmlns:p14="http://schemas.microsoft.com/office/powerpoint/2010/main" val="395622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82">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053570A2-DC48-4655-8865-EC87DDFDB2DE}"/>
              </a:ext>
            </a:extLst>
          </p:cNvPr>
          <p:cNvSpPr>
            <a:spLocks noGrp="1"/>
          </p:cNvSpPr>
          <p:nvPr>
            <p:ph type="title"/>
          </p:nvPr>
        </p:nvSpPr>
        <p:spPr>
          <a:xfrm>
            <a:off x="827150" y="297116"/>
            <a:ext cx="10534650" cy="876395"/>
          </a:xfrm>
        </p:spPr>
        <p:txBody>
          <a:bodyPr vert="horz" lIns="91440" tIns="45720" rIns="91440" bIns="45720" rtlCol="0">
            <a:normAutofit/>
          </a:bodyPr>
          <a:lstStyle/>
          <a:p>
            <a:pPr algn="ctr"/>
            <a:r>
              <a:rPr lang="en-US" sz="2800" b="1" dirty="0">
                <a:solidFill>
                  <a:schemeClr val="accent4">
                    <a:lumMod val="75000"/>
                  </a:schemeClr>
                </a:solidFill>
              </a:rPr>
              <a:t>Preparation and the accreditation procedure</a:t>
            </a:r>
            <a:r>
              <a:rPr lang="hu-HU" sz="2800" b="1" dirty="0">
                <a:solidFill>
                  <a:schemeClr val="accent4">
                    <a:lumMod val="75000"/>
                  </a:schemeClr>
                </a:solidFill>
              </a:rPr>
              <a:t>, 2019</a:t>
            </a:r>
            <a:r>
              <a:rPr lang="en-GB" sz="2800" b="1" dirty="0">
                <a:solidFill>
                  <a:schemeClr val="accent4">
                    <a:lumMod val="75000"/>
                  </a:schemeClr>
                </a:solidFill>
              </a:rPr>
              <a:t>–</a:t>
            </a:r>
            <a:r>
              <a:rPr lang="hu-HU" sz="2800" b="1" dirty="0">
                <a:solidFill>
                  <a:schemeClr val="accent4">
                    <a:lumMod val="75000"/>
                  </a:schemeClr>
                </a:solidFill>
              </a:rPr>
              <a:t>2022</a:t>
            </a:r>
            <a:endParaRPr lang="en-US" sz="2800" b="1" dirty="0">
              <a:solidFill>
                <a:schemeClr val="accent4">
                  <a:lumMod val="75000"/>
                </a:schemeClr>
              </a:solidFill>
            </a:endParaRPr>
          </a:p>
        </p:txBody>
      </p:sp>
      <p:pic>
        <p:nvPicPr>
          <p:cNvPr id="1030" name="Picture 6" descr="University of Debrecen - Wikipedia">
            <a:extLst>
              <a:ext uri="{FF2B5EF4-FFF2-40B4-BE49-F238E27FC236}">
                <a16:creationId xmlns:a16="http://schemas.microsoft.com/office/drawing/2014/main" id="{1B5D8FF5-BF43-49AF-952D-3318430B7A9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71527" y="5381388"/>
            <a:ext cx="551416" cy="5514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DE5D9227-2BBC-4D7A-8578-D4A5B50FC10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12009" y="5421346"/>
            <a:ext cx="511458" cy="5114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reign Medical Students' Secretariat, Szeged | Facebook">
            <a:extLst>
              <a:ext uri="{FF2B5EF4-FFF2-40B4-BE49-F238E27FC236}">
                <a16:creationId xmlns:a16="http://schemas.microsoft.com/office/drawing/2014/main" id="{0799141F-EAFC-41CA-9D80-166D3FA6677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9324" y="5975288"/>
            <a:ext cx="505114" cy="502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 MS - University of Pécs Medical School">
            <a:extLst>
              <a:ext uri="{FF2B5EF4-FFF2-40B4-BE49-F238E27FC236}">
                <a16:creationId xmlns:a16="http://schemas.microsoft.com/office/drawing/2014/main" id="{A45C1E62-D7C1-4361-A0C7-416EBFF2B9C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108266" y="5975288"/>
            <a:ext cx="967058" cy="502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VAO - Accreditation Organisation of the Netherlands and Flanders • ENQA">
            <a:extLst>
              <a:ext uri="{FF2B5EF4-FFF2-40B4-BE49-F238E27FC236}">
                <a16:creationId xmlns:a16="http://schemas.microsoft.com/office/drawing/2014/main" id="{1C74017A-C7E5-44FA-9C6E-5E47C4073298}"/>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108266" y="2689375"/>
            <a:ext cx="780625" cy="3636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Szövegdoboz 3">
            <a:extLst>
              <a:ext uri="{FF2B5EF4-FFF2-40B4-BE49-F238E27FC236}">
                <a16:creationId xmlns:a16="http://schemas.microsoft.com/office/drawing/2014/main" id="{49A988EE-2E55-B9D0-459B-CA99A93AD03B}"/>
              </a:ext>
            </a:extLst>
          </p:cNvPr>
          <p:cNvGraphicFramePr/>
          <p:nvPr>
            <p:extLst>
              <p:ext uri="{D42A27DB-BD31-4B8C-83A1-F6EECF244321}">
                <p14:modId xmlns:p14="http://schemas.microsoft.com/office/powerpoint/2010/main" val="2479887588"/>
              </p:ext>
            </p:extLst>
          </p:nvPr>
        </p:nvGraphicFramePr>
        <p:xfrm>
          <a:off x="1341569" y="1195917"/>
          <a:ext cx="9371031" cy="42457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descr="World Federation for Medical Education | Enhancing Quality Worldwide">
            <a:extLst>
              <a:ext uri="{FF2B5EF4-FFF2-40B4-BE49-F238E27FC236}">
                <a16:creationId xmlns:a16="http://schemas.microsoft.com/office/drawing/2014/main" id="{6C141E85-2AEA-479C-AB5D-3A3007620B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9325" y="2657075"/>
            <a:ext cx="547522" cy="401237"/>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a:extLst>
              <a:ext uri="{FF2B5EF4-FFF2-40B4-BE49-F238E27FC236}">
                <a16:creationId xmlns:a16="http://schemas.microsoft.com/office/drawing/2014/main" id="{804F6388-CF5D-F7E2-2E85-38BC081C388D}"/>
              </a:ext>
            </a:extLst>
          </p:cNvPr>
          <p:cNvSpPr txBox="1"/>
          <p:nvPr/>
        </p:nvSpPr>
        <p:spPr>
          <a:xfrm>
            <a:off x="827150" y="6559692"/>
            <a:ext cx="7220932" cy="215444"/>
          </a:xfrm>
          <a:prstGeom prst="rect">
            <a:avLst/>
          </a:prstGeom>
          <a:noFill/>
        </p:spPr>
        <p:txBody>
          <a:bodyPr wrap="square" rtlCol="0">
            <a:spAutoFit/>
          </a:bodyPr>
          <a:lstStyle/>
          <a:p>
            <a:r>
              <a:rPr lang="en-GB" sz="800" dirty="0"/>
              <a:t>Sources of images: student.uva.nl, unideb.hu, old.aok.pte.hu, freelogovectors.net, med.u-szeged.hu, wfme.org</a:t>
            </a:r>
            <a:endParaRPr lang="hu-HU" sz="800" dirty="0"/>
          </a:p>
        </p:txBody>
      </p:sp>
    </p:spTree>
    <p:extLst>
      <p:ext uri="{BB962C8B-B14F-4D97-AF65-F5344CB8AC3E}">
        <p14:creationId xmlns:p14="http://schemas.microsoft.com/office/powerpoint/2010/main" val="143963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61C5758E-8F59-4221-92C1-F5453784541A}"/>
              </a:ext>
            </a:extLst>
          </p:cNvPr>
          <p:cNvSpPr>
            <a:spLocks noGrp="1"/>
          </p:cNvSpPr>
          <p:nvPr>
            <p:ph type="title"/>
          </p:nvPr>
        </p:nvSpPr>
        <p:spPr>
          <a:xfrm>
            <a:off x="1371599" y="294538"/>
            <a:ext cx="9895951" cy="1033669"/>
          </a:xfrm>
        </p:spPr>
        <p:txBody>
          <a:bodyPr vert="horz" lIns="91440" tIns="45720" rIns="91440" bIns="45720" rtlCol="0" anchor="ctr">
            <a:normAutofit/>
          </a:bodyPr>
          <a:lstStyle/>
          <a:p>
            <a:pPr algn="ctr"/>
            <a:r>
              <a:rPr lang="en-US" sz="2800" b="1" kern="1200" dirty="0">
                <a:solidFill>
                  <a:schemeClr val="accent4">
                    <a:lumMod val="60000"/>
                    <a:lumOff val="40000"/>
                  </a:schemeClr>
                </a:solidFill>
                <a:latin typeface="+mj-lt"/>
                <a:ea typeface="+mj-ea"/>
                <a:cs typeface="+mj-cs"/>
              </a:rPr>
              <a:t>Documents prepared during the accreditation process</a:t>
            </a:r>
          </a:p>
        </p:txBody>
      </p:sp>
      <p:sp>
        <p:nvSpPr>
          <p:cNvPr id="5" name="Tartalom helye 2">
            <a:extLst>
              <a:ext uri="{FF2B5EF4-FFF2-40B4-BE49-F238E27FC236}">
                <a16:creationId xmlns:a16="http://schemas.microsoft.com/office/drawing/2014/main" id="{D113953C-A66E-49F3-95D6-87220018EB62}"/>
              </a:ext>
            </a:extLst>
          </p:cNvPr>
          <p:cNvSpPr txBox="1">
            <a:spLocks/>
          </p:cNvSpPr>
          <p:nvPr/>
        </p:nvSpPr>
        <p:spPr>
          <a:xfrm>
            <a:off x="751119" y="1675624"/>
            <a:ext cx="6981331" cy="2552091"/>
          </a:xfrm>
          <a:prstGeom prst="rect">
            <a:avLst/>
          </a:prstGeom>
          <a:solidFill>
            <a:schemeClr val="bg2"/>
          </a:solidFill>
          <a:ln w="19050">
            <a:solidFill>
              <a:srgbClr val="002060"/>
            </a:solidFill>
          </a:ln>
          <a:effectLst>
            <a:outerShdw blurRad="50800" dist="38100" dir="5400000" algn="t" rotWithShape="0">
              <a:prstClr val="black">
                <a:alpha val="40000"/>
              </a:prstClr>
            </a:outerShdw>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hu-HU" sz="1800" b="1" dirty="0"/>
          </a:p>
          <a:p>
            <a:pPr marL="0" indent="0" algn="ctr">
              <a:buNone/>
            </a:pPr>
            <a:r>
              <a:rPr lang="en-US" sz="1800" b="1" dirty="0">
                <a:solidFill>
                  <a:schemeClr val="accent1">
                    <a:lumMod val="50000"/>
                  </a:schemeClr>
                </a:solidFill>
                <a:latin typeface="+mj-lt"/>
              </a:rPr>
              <a:t>Documents uploaded to the MAB website</a:t>
            </a:r>
          </a:p>
          <a:p>
            <a:pPr marL="0" indent="0">
              <a:buNone/>
            </a:pPr>
            <a:endParaRPr lang="en-US" sz="1800" b="1" dirty="0">
              <a:solidFill>
                <a:schemeClr val="accent1">
                  <a:lumMod val="50000"/>
                </a:schemeClr>
              </a:solidFill>
            </a:endParaRPr>
          </a:p>
          <a:p>
            <a:pPr marL="0" indent="0">
              <a:buNone/>
            </a:pPr>
            <a:r>
              <a:rPr lang="en-US" sz="1400" b="1" dirty="0">
                <a:solidFill>
                  <a:schemeClr val="accent4">
                    <a:lumMod val="50000"/>
                  </a:schemeClr>
                </a:solidFill>
                <a:latin typeface="+mj-lt"/>
              </a:rPr>
              <a:t>MAB Standards for Medical Education</a:t>
            </a:r>
          </a:p>
          <a:p>
            <a:pPr marL="0" indent="0">
              <a:buNone/>
            </a:pPr>
            <a:r>
              <a:rPr lang="en-US" sz="1400" b="1" dirty="0">
                <a:solidFill>
                  <a:schemeClr val="accent1">
                    <a:lumMod val="50000"/>
                  </a:schemeClr>
                </a:solidFill>
                <a:latin typeface="+mj-lt"/>
              </a:rPr>
              <a:t>Rules of Procedure for the Accreditation of Medical Education</a:t>
            </a:r>
          </a:p>
          <a:p>
            <a:pPr marL="0" indent="0">
              <a:buNone/>
            </a:pPr>
            <a:r>
              <a:rPr lang="en-US" sz="1400" b="1" dirty="0">
                <a:solidFill>
                  <a:schemeClr val="accent4">
                    <a:lumMod val="50000"/>
                  </a:schemeClr>
                </a:solidFill>
                <a:latin typeface="+mj-lt"/>
              </a:rPr>
              <a:t>Evaluation sheet for the Accreditation of Medical Education</a:t>
            </a:r>
          </a:p>
          <a:p>
            <a:pPr marL="0" indent="0">
              <a:buNone/>
            </a:pPr>
            <a:r>
              <a:rPr lang="en-GB" sz="1400" b="1" dirty="0">
                <a:solidFill>
                  <a:schemeClr val="accent1">
                    <a:lumMod val="50000"/>
                  </a:schemeClr>
                </a:solidFill>
                <a:latin typeface="+mj-lt"/>
              </a:rPr>
              <a:t>Organisational</a:t>
            </a:r>
            <a:r>
              <a:rPr lang="en-US" sz="1400" b="1" dirty="0">
                <a:solidFill>
                  <a:schemeClr val="accent1">
                    <a:lumMod val="50000"/>
                  </a:schemeClr>
                </a:solidFill>
                <a:latin typeface="+mj-lt"/>
              </a:rPr>
              <a:t> Structure of MAB in English</a:t>
            </a:r>
          </a:p>
          <a:p>
            <a:pPr marL="0" indent="0">
              <a:buNone/>
            </a:pPr>
            <a:r>
              <a:rPr lang="en-US" sz="1400" b="1" dirty="0">
                <a:solidFill>
                  <a:schemeClr val="accent4">
                    <a:lumMod val="50000"/>
                  </a:schemeClr>
                </a:solidFill>
                <a:latin typeface="+mj-lt"/>
              </a:rPr>
              <a:t>Timeline of the Accreditation Procedure</a:t>
            </a:r>
          </a:p>
          <a:p>
            <a:pPr marL="0"/>
            <a:endParaRPr lang="en-US" sz="2000" dirty="0"/>
          </a:p>
        </p:txBody>
      </p:sp>
      <p:sp>
        <p:nvSpPr>
          <p:cNvPr id="6" name="Tartalom helye 3">
            <a:extLst>
              <a:ext uri="{FF2B5EF4-FFF2-40B4-BE49-F238E27FC236}">
                <a16:creationId xmlns:a16="http://schemas.microsoft.com/office/drawing/2014/main" id="{A06E6487-4C92-4418-BDB0-5D416BD08C5D}"/>
              </a:ext>
            </a:extLst>
          </p:cNvPr>
          <p:cNvSpPr txBox="1">
            <a:spLocks/>
          </p:cNvSpPr>
          <p:nvPr/>
        </p:nvSpPr>
        <p:spPr>
          <a:xfrm>
            <a:off x="2395192" y="4120012"/>
            <a:ext cx="3693183" cy="2313263"/>
          </a:xfrm>
          <a:prstGeom prst="rect">
            <a:avLst/>
          </a:prstGeom>
          <a:solidFill>
            <a:schemeClr val="accent1">
              <a:lumMod val="40000"/>
              <a:lumOff val="60000"/>
            </a:schemeClr>
          </a:solidFill>
          <a:ln w="19050">
            <a:solidFill>
              <a:schemeClr val="accent1">
                <a:lumMod val="50000"/>
              </a:schemeClr>
            </a:solidFill>
          </a:ln>
          <a:effectLst>
            <a:outerShdw blurRad="50800" dist="38100" dir="5400000" algn="t" rotWithShape="0">
              <a:prstClr val="black">
                <a:alpha val="40000"/>
              </a:prstClr>
            </a:outerShdw>
          </a:effec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1600" b="1" dirty="0">
                <a:solidFill>
                  <a:schemeClr val="accent1">
                    <a:lumMod val="50000"/>
                  </a:schemeClr>
                </a:solidFill>
                <a:latin typeface="+mj-lt"/>
              </a:rPr>
              <a:t>Documents</a:t>
            </a:r>
            <a:r>
              <a:rPr lang="en-GB" sz="1600" b="1" dirty="0">
                <a:solidFill>
                  <a:schemeClr val="accent1">
                    <a:lumMod val="50000"/>
                  </a:schemeClr>
                </a:solidFill>
                <a:latin typeface="+mj-lt"/>
              </a:rPr>
              <a:t> </a:t>
            </a:r>
            <a:r>
              <a:rPr lang="en-AU" sz="1600" b="1" dirty="0">
                <a:solidFill>
                  <a:schemeClr val="accent1">
                    <a:lumMod val="50000"/>
                  </a:schemeClr>
                </a:solidFill>
                <a:latin typeface="+mj-lt"/>
              </a:rPr>
              <a:t>prepared</a:t>
            </a:r>
            <a:r>
              <a:rPr lang="hu-HU" sz="1600" b="1" dirty="0">
                <a:solidFill>
                  <a:schemeClr val="accent1">
                    <a:lumMod val="50000"/>
                  </a:schemeClr>
                </a:solidFill>
                <a:latin typeface="+mj-lt"/>
              </a:rPr>
              <a:t> </a:t>
            </a:r>
            <a:r>
              <a:rPr lang="en-GB" sz="1600" b="1" dirty="0">
                <a:solidFill>
                  <a:schemeClr val="accent1">
                    <a:lumMod val="50000"/>
                  </a:schemeClr>
                </a:solidFill>
                <a:latin typeface="+mj-lt"/>
              </a:rPr>
              <a:t>for the site-visit team members</a:t>
            </a:r>
            <a:endParaRPr lang="hu-HU" sz="1600" b="1" dirty="0">
              <a:solidFill>
                <a:schemeClr val="accent1">
                  <a:lumMod val="50000"/>
                </a:schemeClr>
              </a:solidFill>
              <a:latin typeface="+mj-lt"/>
            </a:endParaRPr>
          </a:p>
          <a:p>
            <a:pPr marL="0" indent="0">
              <a:lnSpc>
                <a:spcPct val="100000"/>
              </a:lnSpc>
              <a:spcBef>
                <a:spcPts val="0"/>
              </a:spcBef>
              <a:buNone/>
            </a:pPr>
            <a:endParaRPr lang="en-AU" sz="1300" b="1" dirty="0">
              <a:solidFill>
                <a:schemeClr val="accent4">
                  <a:lumMod val="50000"/>
                </a:schemeClr>
              </a:solidFill>
              <a:latin typeface="+mj-lt"/>
            </a:endParaRPr>
          </a:p>
          <a:p>
            <a:pPr marL="0" indent="0">
              <a:lnSpc>
                <a:spcPct val="100000"/>
              </a:lnSpc>
              <a:spcBef>
                <a:spcPts val="0"/>
              </a:spcBef>
              <a:spcAft>
                <a:spcPts val="300"/>
              </a:spcAft>
              <a:buNone/>
            </a:pPr>
            <a:r>
              <a:rPr lang="en-AU" sz="1300" b="1" dirty="0">
                <a:solidFill>
                  <a:schemeClr val="accent4">
                    <a:lumMod val="50000"/>
                  </a:schemeClr>
                </a:solidFill>
                <a:latin typeface="+mj-lt"/>
              </a:rPr>
              <a:t>Introductory materials</a:t>
            </a:r>
            <a:r>
              <a:rPr lang="hu-HU" sz="1300" b="1" dirty="0">
                <a:solidFill>
                  <a:schemeClr val="accent4">
                    <a:lumMod val="50000"/>
                  </a:schemeClr>
                </a:solidFill>
                <a:latin typeface="+mj-lt"/>
              </a:rPr>
              <a:t>: MAB, </a:t>
            </a:r>
            <a:r>
              <a:rPr lang="en-GB" sz="1300" b="1" dirty="0">
                <a:solidFill>
                  <a:schemeClr val="accent4">
                    <a:lumMod val="50000"/>
                  </a:schemeClr>
                </a:solidFill>
                <a:latin typeface="+mj-lt"/>
              </a:rPr>
              <a:t>programme and outcome requirements of </a:t>
            </a:r>
            <a:r>
              <a:rPr lang="en-AU" sz="1300" b="1" dirty="0">
                <a:solidFill>
                  <a:schemeClr val="accent4">
                    <a:lumMod val="50000"/>
                  </a:schemeClr>
                </a:solidFill>
                <a:latin typeface="+mj-lt"/>
              </a:rPr>
              <a:t>medical education </a:t>
            </a:r>
            <a:r>
              <a:rPr lang="hu-HU" sz="1300" b="1" dirty="0">
                <a:solidFill>
                  <a:schemeClr val="accent4">
                    <a:lumMod val="50000"/>
                  </a:schemeClr>
                </a:solidFill>
                <a:latin typeface="+mj-lt"/>
              </a:rPr>
              <a:t>in Hungary</a:t>
            </a:r>
          </a:p>
          <a:p>
            <a:pPr marL="0" indent="0">
              <a:lnSpc>
                <a:spcPct val="100000"/>
              </a:lnSpc>
              <a:spcBef>
                <a:spcPts val="0"/>
              </a:spcBef>
              <a:spcAft>
                <a:spcPts val="300"/>
              </a:spcAft>
              <a:buNone/>
            </a:pPr>
            <a:r>
              <a:rPr lang="en-AU" sz="1300" b="1" dirty="0">
                <a:solidFill>
                  <a:schemeClr val="accent1">
                    <a:lumMod val="50000"/>
                  </a:schemeClr>
                </a:solidFill>
                <a:latin typeface="+mj-lt"/>
              </a:rPr>
              <a:t>Self-assessment </a:t>
            </a:r>
            <a:r>
              <a:rPr lang="hu-HU" sz="1300" b="1" dirty="0">
                <a:solidFill>
                  <a:schemeClr val="accent1">
                    <a:lumMod val="50000"/>
                  </a:schemeClr>
                </a:solidFill>
                <a:latin typeface="+mj-lt"/>
              </a:rPr>
              <a:t>report of FM UD</a:t>
            </a:r>
            <a:endParaRPr lang="en-GB" sz="1300" b="1" dirty="0">
              <a:solidFill>
                <a:schemeClr val="accent1">
                  <a:lumMod val="50000"/>
                </a:schemeClr>
              </a:solidFill>
              <a:latin typeface="+mj-lt"/>
            </a:endParaRPr>
          </a:p>
          <a:p>
            <a:pPr marL="0" indent="0">
              <a:lnSpc>
                <a:spcPct val="100000"/>
              </a:lnSpc>
              <a:spcBef>
                <a:spcPts val="0"/>
              </a:spcBef>
              <a:spcAft>
                <a:spcPts val="300"/>
              </a:spcAft>
              <a:buNone/>
            </a:pPr>
            <a:r>
              <a:rPr lang="en-AU" sz="1300" b="1" dirty="0">
                <a:solidFill>
                  <a:schemeClr val="accent4">
                    <a:lumMod val="50000"/>
                  </a:schemeClr>
                </a:solidFill>
                <a:latin typeface="+mj-lt"/>
              </a:rPr>
              <a:t>Evaluation</a:t>
            </a:r>
            <a:r>
              <a:rPr lang="hu-HU" sz="1300" b="1" dirty="0">
                <a:solidFill>
                  <a:schemeClr val="accent4">
                    <a:lumMod val="50000"/>
                  </a:schemeClr>
                </a:solidFill>
                <a:latin typeface="+mj-lt"/>
              </a:rPr>
              <a:t> </a:t>
            </a:r>
            <a:r>
              <a:rPr lang="en-AU" sz="1300" b="1" dirty="0">
                <a:solidFill>
                  <a:schemeClr val="accent4">
                    <a:lumMod val="50000"/>
                  </a:schemeClr>
                </a:solidFill>
                <a:latin typeface="+mj-lt"/>
              </a:rPr>
              <a:t>sheet</a:t>
            </a:r>
            <a:r>
              <a:rPr lang="hu-HU" sz="1300" b="1" dirty="0">
                <a:solidFill>
                  <a:schemeClr val="accent4">
                    <a:lumMod val="50000"/>
                  </a:schemeClr>
                </a:solidFill>
                <a:latin typeface="+mj-lt"/>
              </a:rPr>
              <a:t> </a:t>
            </a:r>
            <a:r>
              <a:rPr lang="en-AU" sz="1300" b="1" dirty="0">
                <a:solidFill>
                  <a:schemeClr val="accent4">
                    <a:lumMod val="50000"/>
                  </a:schemeClr>
                </a:solidFill>
                <a:latin typeface="+mj-lt"/>
              </a:rPr>
              <a:t>prepared for site-visit team members</a:t>
            </a:r>
          </a:p>
          <a:p>
            <a:pPr marL="0" indent="0">
              <a:lnSpc>
                <a:spcPct val="100000"/>
              </a:lnSpc>
              <a:spcBef>
                <a:spcPts val="0"/>
              </a:spcBef>
              <a:spcAft>
                <a:spcPts val="300"/>
              </a:spcAft>
              <a:buNone/>
            </a:pPr>
            <a:r>
              <a:rPr lang="hu-HU" sz="1300" b="1" dirty="0">
                <a:solidFill>
                  <a:schemeClr val="accent1">
                    <a:lumMod val="50000"/>
                  </a:schemeClr>
                </a:solidFill>
                <a:latin typeface="+mj-lt"/>
              </a:rPr>
              <a:t>Site-</a:t>
            </a:r>
            <a:r>
              <a:rPr lang="en-AU" sz="1300" b="1" dirty="0">
                <a:solidFill>
                  <a:schemeClr val="accent1">
                    <a:lumMod val="50000"/>
                  </a:schemeClr>
                </a:solidFill>
                <a:latin typeface="+mj-lt"/>
              </a:rPr>
              <a:t>visit </a:t>
            </a:r>
            <a:r>
              <a:rPr lang="hu-HU" sz="1300" b="1" dirty="0">
                <a:solidFill>
                  <a:schemeClr val="accent1">
                    <a:lumMod val="50000"/>
                  </a:schemeClr>
                </a:solidFill>
                <a:latin typeface="+mj-lt"/>
              </a:rPr>
              <a:t>team report </a:t>
            </a:r>
            <a:r>
              <a:rPr lang="en-AU" sz="1300" b="1" dirty="0">
                <a:solidFill>
                  <a:schemeClr val="accent1">
                    <a:lumMod val="50000"/>
                  </a:schemeClr>
                </a:solidFill>
                <a:latin typeface="+mj-lt"/>
              </a:rPr>
              <a:t>template</a:t>
            </a:r>
            <a:endParaRPr lang="hu-HU" sz="1300" b="1" dirty="0">
              <a:solidFill>
                <a:schemeClr val="accent1">
                  <a:lumMod val="50000"/>
                </a:schemeClr>
              </a:solidFill>
              <a:latin typeface="+mj-lt"/>
            </a:endParaRPr>
          </a:p>
          <a:p>
            <a:pPr>
              <a:spcBef>
                <a:spcPts val="0"/>
              </a:spcBef>
            </a:pPr>
            <a:endParaRPr lang="en-AU" sz="1400" b="1" dirty="0">
              <a:solidFill>
                <a:schemeClr val="accent1">
                  <a:lumMod val="50000"/>
                </a:schemeClr>
              </a:solidFill>
            </a:endParaRPr>
          </a:p>
          <a:p>
            <a:pPr marL="0" indent="0" algn="ctr">
              <a:buFont typeface="Arial" panose="020B0604020202020204" pitchFamily="34" charset="0"/>
              <a:buNone/>
            </a:pPr>
            <a:endParaRPr lang="hu-HU" sz="1800" b="1" dirty="0">
              <a:latin typeface="+mj-lt"/>
            </a:endParaRPr>
          </a:p>
        </p:txBody>
      </p:sp>
      <p:sp>
        <p:nvSpPr>
          <p:cNvPr id="7" name="Tartalom helye 3">
            <a:extLst>
              <a:ext uri="{FF2B5EF4-FFF2-40B4-BE49-F238E27FC236}">
                <a16:creationId xmlns:a16="http://schemas.microsoft.com/office/drawing/2014/main" id="{62367482-256A-46F7-8E6A-323521FE3D41}"/>
              </a:ext>
            </a:extLst>
          </p:cNvPr>
          <p:cNvSpPr txBox="1">
            <a:spLocks/>
          </p:cNvSpPr>
          <p:nvPr/>
        </p:nvSpPr>
        <p:spPr>
          <a:xfrm>
            <a:off x="7941973" y="1423313"/>
            <a:ext cx="3498908" cy="4894760"/>
          </a:xfrm>
          <a:prstGeom prst="rect">
            <a:avLst/>
          </a:prstGeom>
          <a:solidFill>
            <a:schemeClr val="accent1">
              <a:lumMod val="20000"/>
              <a:lumOff val="80000"/>
            </a:schemeClr>
          </a:solidFill>
          <a:ln w="19050">
            <a:solidFill>
              <a:schemeClr val="accent1">
                <a:lumMod val="50000"/>
              </a:schemeClr>
            </a:solidFill>
          </a:ln>
          <a:effectLst>
            <a:outerShdw blurRad="50800" dist="38100" dir="5400000" algn="t" rotWithShape="0">
              <a:prstClr val="black">
                <a:alpha val="40000"/>
              </a:prstClr>
            </a:outerShdw>
          </a:effectLst>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b="1" dirty="0">
                <a:solidFill>
                  <a:schemeClr val="accent1">
                    <a:lumMod val="50000"/>
                  </a:schemeClr>
                </a:solidFill>
                <a:latin typeface="+mj-lt"/>
              </a:rPr>
              <a:t>Documents submitted to WFME </a:t>
            </a:r>
          </a:p>
          <a:p>
            <a:pPr marL="0" indent="0" algn="ctr">
              <a:buFont typeface="Arial" panose="020B0604020202020204" pitchFamily="34" charset="0"/>
              <a:buNone/>
            </a:pPr>
            <a:endParaRPr lang="en-GB" sz="1400" b="1" dirty="0">
              <a:solidFill>
                <a:schemeClr val="accent1">
                  <a:lumMod val="50000"/>
                </a:schemeClr>
              </a:solidFill>
              <a:latin typeface="+mj-lt"/>
            </a:endParaRPr>
          </a:p>
          <a:p>
            <a:pPr marL="0" indent="0">
              <a:lnSpc>
                <a:spcPct val="100000"/>
              </a:lnSpc>
              <a:spcBef>
                <a:spcPts val="0"/>
              </a:spcBef>
              <a:spcAft>
                <a:spcPts val="600"/>
              </a:spcAft>
              <a:buNone/>
            </a:pPr>
            <a:r>
              <a:rPr lang="en-GB" sz="1400" b="1" dirty="0">
                <a:solidFill>
                  <a:schemeClr val="accent4">
                    <a:lumMod val="50000"/>
                  </a:schemeClr>
                </a:solidFill>
                <a:latin typeface="+mj-lt"/>
              </a:rPr>
              <a:t>MAB Standards for Medical Education</a:t>
            </a:r>
          </a:p>
          <a:p>
            <a:pPr marL="0" indent="0">
              <a:lnSpc>
                <a:spcPct val="100000"/>
              </a:lnSpc>
              <a:spcBef>
                <a:spcPts val="0"/>
              </a:spcBef>
              <a:spcAft>
                <a:spcPts val="600"/>
              </a:spcAft>
              <a:buNone/>
            </a:pPr>
            <a:r>
              <a:rPr lang="en-GB" sz="1400" b="1" dirty="0">
                <a:solidFill>
                  <a:schemeClr val="accent1">
                    <a:lumMod val="50000"/>
                  </a:schemeClr>
                </a:solidFill>
                <a:latin typeface="+mj-lt"/>
              </a:rPr>
              <a:t>Rules of Procedure for the Accreditation of Medical Education</a:t>
            </a:r>
          </a:p>
          <a:p>
            <a:pPr marL="0" indent="0">
              <a:lnSpc>
                <a:spcPct val="100000"/>
              </a:lnSpc>
              <a:spcBef>
                <a:spcPts val="0"/>
              </a:spcBef>
              <a:spcAft>
                <a:spcPts val="600"/>
              </a:spcAft>
              <a:buNone/>
            </a:pPr>
            <a:r>
              <a:rPr lang="en-GB" sz="1400" b="1" dirty="0">
                <a:solidFill>
                  <a:schemeClr val="accent4">
                    <a:lumMod val="50000"/>
                  </a:schemeClr>
                </a:solidFill>
                <a:latin typeface="+mj-lt"/>
              </a:rPr>
              <a:t>Evaluation sheet for the Accreditation of Medical Education</a:t>
            </a:r>
          </a:p>
          <a:p>
            <a:pPr marL="0" indent="0">
              <a:lnSpc>
                <a:spcPct val="100000"/>
              </a:lnSpc>
              <a:spcBef>
                <a:spcPts val="0"/>
              </a:spcBef>
              <a:spcAft>
                <a:spcPts val="600"/>
              </a:spcAft>
              <a:buNone/>
            </a:pPr>
            <a:r>
              <a:rPr lang="en-GB" sz="1400" b="1" dirty="0">
                <a:solidFill>
                  <a:schemeClr val="accent1">
                    <a:lumMod val="50000"/>
                  </a:schemeClr>
                </a:solidFill>
                <a:latin typeface="+mj-lt"/>
              </a:rPr>
              <a:t>Filled-in and signed WFME application form</a:t>
            </a:r>
          </a:p>
          <a:p>
            <a:pPr marL="0" indent="0">
              <a:lnSpc>
                <a:spcPct val="100000"/>
              </a:lnSpc>
              <a:spcBef>
                <a:spcPts val="0"/>
              </a:spcBef>
              <a:spcAft>
                <a:spcPts val="600"/>
              </a:spcAft>
              <a:buNone/>
            </a:pPr>
            <a:r>
              <a:rPr lang="en-GB" sz="1400" b="1" dirty="0">
                <a:solidFill>
                  <a:schemeClr val="accent4">
                    <a:lumMod val="50000"/>
                  </a:schemeClr>
                </a:solidFill>
                <a:latin typeface="+mj-lt"/>
              </a:rPr>
              <a:t>External and international relationships of MAB</a:t>
            </a:r>
          </a:p>
          <a:p>
            <a:pPr marL="0" indent="0">
              <a:lnSpc>
                <a:spcPct val="100000"/>
              </a:lnSpc>
              <a:spcBef>
                <a:spcPts val="0"/>
              </a:spcBef>
              <a:spcAft>
                <a:spcPts val="600"/>
              </a:spcAft>
              <a:buNone/>
            </a:pPr>
            <a:r>
              <a:rPr lang="en-GB" sz="1400" b="1" dirty="0">
                <a:solidFill>
                  <a:schemeClr val="accent1">
                    <a:lumMod val="50000"/>
                  </a:schemeClr>
                </a:solidFill>
                <a:latin typeface="+mj-lt"/>
              </a:rPr>
              <a:t>MAB Labour Regulations (excerpt)</a:t>
            </a:r>
          </a:p>
          <a:p>
            <a:pPr marL="0" indent="0">
              <a:lnSpc>
                <a:spcPct val="100000"/>
              </a:lnSpc>
              <a:spcBef>
                <a:spcPts val="0"/>
              </a:spcBef>
              <a:spcAft>
                <a:spcPts val="600"/>
              </a:spcAft>
              <a:buNone/>
            </a:pPr>
            <a:r>
              <a:rPr lang="en-GB" sz="1400" b="1" dirty="0">
                <a:solidFill>
                  <a:schemeClr val="accent4">
                    <a:lumMod val="50000"/>
                  </a:schemeClr>
                </a:solidFill>
                <a:latin typeface="+mj-lt"/>
              </a:rPr>
              <a:t>MAB profit and loss statement 2016-2020</a:t>
            </a:r>
          </a:p>
          <a:p>
            <a:pPr marL="0" indent="0">
              <a:lnSpc>
                <a:spcPct val="100000"/>
              </a:lnSpc>
              <a:spcBef>
                <a:spcPts val="0"/>
              </a:spcBef>
              <a:spcAft>
                <a:spcPts val="600"/>
              </a:spcAft>
              <a:buNone/>
            </a:pPr>
            <a:r>
              <a:rPr lang="en-GB" sz="1400" b="1" dirty="0">
                <a:solidFill>
                  <a:schemeClr val="accent1">
                    <a:lumMod val="50000"/>
                  </a:schemeClr>
                </a:solidFill>
                <a:latin typeface="+mj-lt"/>
              </a:rPr>
              <a:t>Self-assessment report of the MS UP</a:t>
            </a:r>
          </a:p>
          <a:p>
            <a:pPr marL="0" indent="0">
              <a:lnSpc>
                <a:spcPct val="100000"/>
              </a:lnSpc>
              <a:spcBef>
                <a:spcPts val="0"/>
              </a:spcBef>
              <a:spcAft>
                <a:spcPts val="600"/>
              </a:spcAft>
              <a:buNone/>
            </a:pPr>
            <a:r>
              <a:rPr lang="en-GB" sz="1400" b="1" dirty="0">
                <a:solidFill>
                  <a:schemeClr val="accent4">
                    <a:lumMod val="50000"/>
                  </a:schemeClr>
                </a:solidFill>
                <a:latin typeface="+mj-lt"/>
              </a:rPr>
              <a:t>MAB accreditation report on the MS UP</a:t>
            </a:r>
          </a:p>
          <a:p>
            <a:pPr marL="0" indent="0">
              <a:lnSpc>
                <a:spcPct val="100000"/>
              </a:lnSpc>
              <a:spcBef>
                <a:spcPts val="0"/>
              </a:spcBef>
              <a:spcAft>
                <a:spcPts val="600"/>
              </a:spcAft>
              <a:buNone/>
            </a:pPr>
            <a:r>
              <a:rPr lang="en-GB" sz="1400" b="1" dirty="0">
                <a:solidFill>
                  <a:schemeClr val="accent1">
                    <a:lumMod val="50000"/>
                  </a:schemeClr>
                </a:solidFill>
                <a:latin typeface="+mj-lt"/>
              </a:rPr>
              <a:t>Self-assessment report of the FM UD</a:t>
            </a:r>
          </a:p>
          <a:p>
            <a:pPr marL="0" indent="0">
              <a:lnSpc>
                <a:spcPct val="100000"/>
              </a:lnSpc>
              <a:spcBef>
                <a:spcPts val="0"/>
              </a:spcBef>
              <a:spcAft>
                <a:spcPts val="600"/>
              </a:spcAft>
              <a:buNone/>
            </a:pPr>
            <a:r>
              <a:rPr lang="en-GB" sz="1400" b="1" dirty="0">
                <a:solidFill>
                  <a:schemeClr val="accent4">
                    <a:lumMod val="50000"/>
                  </a:schemeClr>
                </a:solidFill>
                <a:latin typeface="+mj-lt"/>
              </a:rPr>
              <a:t>Site-visit team report template</a:t>
            </a:r>
          </a:p>
          <a:p>
            <a:pPr marL="0" indent="0">
              <a:lnSpc>
                <a:spcPct val="100000"/>
              </a:lnSpc>
              <a:spcBef>
                <a:spcPts val="0"/>
              </a:spcBef>
              <a:spcAft>
                <a:spcPts val="600"/>
              </a:spcAft>
              <a:buNone/>
            </a:pPr>
            <a:r>
              <a:rPr lang="en-GB" sz="1400" b="1" dirty="0">
                <a:solidFill>
                  <a:schemeClr val="accent1">
                    <a:lumMod val="50000"/>
                  </a:schemeClr>
                </a:solidFill>
                <a:latin typeface="+mj-lt"/>
              </a:rPr>
              <a:t>Site visit schedule of MS UP</a:t>
            </a:r>
          </a:p>
          <a:p>
            <a:pPr marL="0" indent="0">
              <a:lnSpc>
                <a:spcPct val="100000"/>
              </a:lnSpc>
              <a:spcBef>
                <a:spcPts val="0"/>
              </a:spcBef>
              <a:spcAft>
                <a:spcPts val="600"/>
              </a:spcAft>
              <a:buNone/>
            </a:pPr>
            <a:r>
              <a:rPr lang="en-GB" sz="1400" b="1" dirty="0">
                <a:solidFill>
                  <a:schemeClr val="accent4">
                    <a:lumMod val="50000"/>
                  </a:schemeClr>
                </a:solidFill>
                <a:latin typeface="+mj-lt"/>
              </a:rPr>
              <a:t>Site-visit schedule of FM UD</a:t>
            </a:r>
          </a:p>
          <a:p>
            <a:pPr marL="0" indent="0">
              <a:lnSpc>
                <a:spcPct val="100000"/>
              </a:lnSpc>
              <a:spcBef>
                <a:spcPts val="0"/>
              </a:spcBef>
              <a:spcAft>
                <a:spcPts val="600"/>
              </a:spcAft>
              <a:buNone/>
            </a:pPr>
            <a:r>
              <a:rPr lang="en-GB" sz="1400" b="1" dirty="0">
                <a:solidFill>
                  <a:schemeClr val="accent1">
                    <a:lumMod val="50000"/>
                  </a:schemeClr>
                </a:solidFill>
                <a:latin typeface="+mj-lt"/>
              </a:rPr>
              <a:t>Reminders of the preparatory meetings</a:t>
            </a:r>
          </a:p>
          <a:p>
            <a:pPr marL="0" indent="0">
              <a:lnSpc>
                <a:spcPct val="100000"/>
              </a:lnSpc>
              <a:spcBef>
                <a:spcPts val="0"/>
              </a:spcBef>
              <a:spcAft>
                <a:spcPts val="600"/>
              </a:spcAft>
              <a:buNone/>
            </a:pPr>
            <a:r>
              <a:rPr lang="en-GB" sz="1400" b="1" dirty="0">
                <a:solidFill>
                  <a:schemeClr val="accent4">
                    <a:lumMod val="50000"/>
                  </a:schemeClr>
                </a:solidFill>
                <a:latin typeface="+mj-lt"/>
              </a:rPr>
              <a:t>Site-visit team preparatory materials</a:t>
            </a:r>
          </a:p>
          <a:p>
            <a:pPr marL="0" indent="0">
              <a:spcBef>
                <a:spcPts val="0"/>
              </a:spcBef>
              <a:buNone/>
            </a:pPr>
            <a:endParaRPr lang="en-GB" sz="1400" dirty="0">
              <a:solidFill>
                <a:schemeClr val="accent1">
                  <a:lumMod val="50000"/>
                </a:schemeClr>
              </a:solidFill>
            </a:endParaRPr>
          </a:p>
          <a:p>
            <a:pPr>
              <a:spcBef>
                <a:spcPts val="0"/>
              </a:spcBef>
            </a:pPr>
            <a:endParaRPr lang="en-GB" sz="1100" dirty="0"/>
          </a:p>
          <a:p>
            <a:pPr>
              <a:spcBef>
                <a:spcPts val="0"/>
              </a:spcBef>
            </a:pPr>
            <a:endParaRPr lang="en-GB" sz="1100" dirty="0"/>
          </a:p>
          <a:p>
            <a:pPr marL="0" indent="0" algn="ctr">
              <a:buFont typeface="Arial" panose="020B0604020202020204" pitchFamily="34" charset="0"/>
              <a:buNone/>
            </a:pPr>
            <a:endParaRPr lang="en-GB" sz="1800" b="1" dirty="0">
              <a:latin typeface="+mj-lt"/>
            </a:endParaRPr>
          </a:p>
        </p:txBody>
      </p:sp>
    </p:spTree>
    <p:extLst>
      <p:ext uri="{BB962C8B-B14F-4D97-AF65-F5344CB8AC3E}">
        <p14:creationId xmlns:p14="http://schemas.microsoft.com/office/powerpoint/2010/main" val="1840422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ép 4">
            <a:extLst>
              <a:ext uri="{FF2B5EF4-FFF2-40B4-BE49-F238E27FC236}">
                <a16:creationId xmlns:a16="http://schemas.microsoft.com/office/drawing/2014/main" id="{DE5969D0-1B2D-467B-883E-B0FEA552A783}"/>
              </a:ext>
            </a:extLst>
          </p:cNvPr>
          <p:cNvPicPr>
            <a:picLocks noChangeAspect="1"/>
          </p:cNvPicPr>
          <p:nvPr/>
        </p:nvPicPr>
        <p:blipFill>
          <a:blip r:embed="rId2"/>
          <a:stretch>
            <a:fillRect/>
          </a:stretch>
        </p:blipFill>
        <p:spPr>
          <a:xfrm>
            <a:off x="800345" y="472348"/>
            <a:ext cx="4873751" cy="5943600"/>
          </a:xfrm>
          <a:prstGeom prst="rect">
            <a:avLst/>
          </a:prstGeom>
          <a:ln>
            <a:solidFill>
              <a:srgbClr val="002060"/>
            </a:solidFill>
          </a:ln>
        </p:spPr>
      </p:pic>
      <p:sp>
        <p:nvSpPr>
          <p:cNvPr id="3" name="Rectangle 2">
            <a:extLst>
              <a:ext uri="{FF2B5EF4-FFF2-40B4-BE49-F238E27FC236}">
                <a16:creationId xmlns:a16="http://schemas.microsoft.com/office/drawing/2014/main" id="{C92D26FD-C07F-4DED-BD7C-DBCFF56B018F}"/>
              </a:ext>
            </a:extLst>
          </p:cNvPr>
          <p:cNvSpPr>
            <a:spLocks noChangeArrowheads="1"/>
          </p:cNvSpPr>
          <p:nvPr/>
        </p:nvSpPr>
        <p:spPr bwMode="auto">
          <a:xfrm>
            <a:off x="1104790" y="2151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 name="Kép 5">
            <a:extLst>
              <a:ext uri="{FF2B5EF4-FFF2-40B4-BE49-F238E27FC236}">
                <a16:creationId xmlns:a16="http://schemas.microsoft.com/office/drawing/2014/main" id="{96F83106-DD21-669A-BFDB-142B77F937B3}"/>
              </a:ext>
            </a:extLst>
          </p:cNvPr>
          <p:cNvPicPr>
            <a:picLocks noChangeAspect="1"/>
          </p:cNvPicPr>
          <p:nvPr/>
        </p:nvPicPr>
        <p:blipFill>
          <a:blip r:embed="rId3"/>
          <a:stretch>
            <a:fillRect/>
          </a:stretch>
        </p:blipFill>
        <p:spPr>
          <a:xfrm>
            <a:off x="5924988" y="462119"/>
            <a:ext cx="5466667" cy="5933333"/>
          </a:xfrm>
          <a:prstGeom prst="rect">
            <a:avLst/>
          </a:prstGeom>
        </p:spPr>
      </p:pic>
    </p:spTree>
    <p:extLst>
      <p:ext uri="{BB962C8B-B14F-4D97-AF65-F5344CB8AC3E}">
        <p14:creationId xmlns:p14="http://schemas.microsoft.com/office/powerpoint/2010/main" val="189876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2D26FD-C07F-4DED-BD7C-DBCFF56B018F}"/>
              </a:ext>
            </a:extLst>
          </p:cNvPr>
          <p:cNvSpPr>
            <a:spLocks noChangeArrowheads="1"/>
          </p:cNvSpPr>
          <p:nvPr/>
        </p:nvSpPr>
        <p:spPr bwMode="auto">
          <a:xfrm>
            <a:off x="1104790" y="2056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4" name="Kép 3">
            <a:extLst>
              <a:ext uri="{FF2B5EF4-FFF2-40B4-BE49-F238E27FC236}">
                <a16:creationId xmlns:a16="http://schemas.microsoft.com/office/drawing/2014/main" id="{42A11ACC-4444-4659-A4AB-1AE5E33097B6}"/>
              </a:ext>
            </a:extLst>
          </p:cNvPr>
          <p:cNvPicPr>
            <a:picLocks noChangeAspect="1"/>
          </p:cNvPicPr>
          <p:nvPr/>
        </p:nvPicPr>
        <p:blipFill>
          <a:blip r:embed="rId2"/>
          <a:stretch>
            <a:fillRect/>
          </a:stretch>
        </p:blipFill>
        <p:spPr>
          <a:xfrm>
            <a:off x="219348" y="169891"/>
            <a:ext cx="7277100" cy="1796815"/>
          </a:xfrm>
          <a:prstGeom prst="rect">
            <a:avLst/>
          </a:prstGeom>
          <a:ln>
            <a:solidFill>
              <a:srgbClr val="002060"/>
            </a:solidFill>
          </a:ln>
        </p:spPr>
      </p:pic>
      <p:pic>
        <p:nvPicPr>
          <p:cNvPr id="16" name="Kép 15">
            <a:extLst>
              <a:ext uri="{FF2B5EF4-FFF2-40B4-BE49-F238E27FC236}">
                <a16:creationId xmlns:a16="http://schemas.microsoft.com/office/drawing/2014/main" id="{8D209A29-C8A4-4B52-BC14-6893BA856C4C}"/>
              </a:ext>
            </a:extLst>
          </p:cNvPr>
          <p:cNvPicPr>
            <a:picLocks noChangeAspect="1"/>
          </p:cNvPicPr>
          <p:nvPr/>
        </p:nvPicPr>
        <p:blipFill>
          <a:blip r:embed="rId3"/>
          <a:stretch>
            <a:fillRect/>
          </a:stretch>
        </p:blipFill>
        <p:spPr>
          <a:xfrm>
            <a:off x="1450614" y="1773790"/>
            <a:ext cx="6682193" cy="3117505"/>
          </a:xfrm>
          <a:prstGeom prst="rect">
            <a:avLst/>
          </a:prstGeom>
          <a:ln>
            <a:solidFill>
              <a:srgbClr val="002060"/>
            </a:solidFill>
          </a:ln>
        </p:spPr>
      </p:pic>
      <p:pic>
        <p:nvPicPr>
          <p:cNvPr id="22" name="Kép 21">
            <a:extLst>
              <a:ext uri="{FF2B5EF4-FFF2-40B4-BE49-F238E27FC236}">
                <a16:creationId xmlns:a16="http://schemas.microsoft.com/office/drawing/2014/main" id="{11F446CB-7BD7-4A01-A4EF-D817008F3069}"/>
              </a:ext>
            </a:extLst>
          </p:cNvPr>
          <p:cNvPicPr>
            <a:picLocks noChangeAspect="1"/>
          </p:cNvPicPr>
          <p:nvPr/>
        </p:nvPicPr>
        <p:blipFill>
          <a:blip r:embed="rId4"/>
          <a:stretch>
            <a:fillRect/>
          </a:stretch>
        </p:blipFill>
        <p:spPr>
          <a:xfrm>
            <a:off x="5651029" y="4077614"/>
            <a:ext cx="6303350" cy="2565213"/>
          </a:xfrm>
          <a:prstGeom prst="rect">
            <a:avLst/>
          </a:prstGeom>
          <a:ln>
            <a:solidFill>
              <a:srgbClr val="002060"/>
            </a:solidFill>
          </a:ln>
        </p:spPr>
      </p:pic>
      <p:sp>
        <p:nvSpPr>
          <p:cNvPr id="6" name="Szövegdoboz 5">
            <a:extLst>
              <a:ext uri="{FF2B5EF4-FFF2-40B4-BE49-F238E27FC236}">
                <a16:creationId xmlns:a16="http://schemas.microsoft.com/office/drawing/2014/main" id="{3DFA63E5-883E-49CB-A3A4-D2F173502A00}"/>
              </a:ext>
            </a:extLst>
          </p:cNvPr>
          <p:cNvSpPr txBox="1"/>
          <p:nvPr/>
        </p:nvSpPr>
        <p:spPr>
          <a:xfrm>
            <a:off x="9223116" y="306504"/>
            <a:ext cx="2968118" cy="1200329"/>
          </a:xfrm>
          <a:prstGeom prst="rect">
            <a:avLst/>
          </a:prstGeom>
          <a:noFill/>
        </p:spPr>
        <p:txBody>
          <a:bodyPr wrap="square" rtlCol="0">
            <a:spAutoFit/>
          </a:bodyPr>
          <a:lstStyle/>
          <a:p>
            <a:pPr algn="ctr"/>
            <a:r>
              <a:rPr lang="en-GB" sz="2400" dirty="0">
                <a:solidFill>
                  <a:schemeClr val="accent4">
                    <a:lumMod val="60000"/>
                    <a:lumOff val="40000"/>
                  </a:schemeClr>
                </a:solidFill>
                <a:latin typeface="+mj-lt"/>
              </a:rPr>
              <a:t>Folder shared with the WFME Recognition Team</a:t>
            </a:r>
            <a:endParaRPr lang="hu-HU" sz="2400" dirty="0">
              <a:solidFill>
                <a:schemeClr val="accent4">
                  <a:lumMod val="60000"/>
                  <a:lumOff val="40000"/>
                </a:schemeClr>
              </a:solidFill>
              <a:latin typeface="+mj-lt"/>
            </a:endParaRPr>
          </a:p>
        </p:txBody>
      </p:sp>
    </p:spTree>
    <p:extLst>
      <p:ext uri="{BB962C8B-B14F-4D97-AF65-F5344CB8AC3E}">
        <p14:creationId xmlns:p14="http://schemas.microsoft.com/office/powerpoint/2010/main" val="157330084"/>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um" ma:contentTypeID="0x0101001B7BAE2063BBBA498E7FA3450EDCBBE9" ma:contentTypeVersion="13" ma:contentTypeDescription="Új dokumentum létrehozása." ma:contentTypeScope="" ma:versionID="6fdf1673832a8986d7067f53bb1384e7">
  <xsd:schema xmlns:xsd="http://www.w3.org/2001/XMLSchema" xmlns:xs="http://www.w3.org/2001/XMLSchema" xmlns:p="http://schemas.microsoft.com/office/2006/metadata/properties" xmlns:ns2="43609c44-1a02-4315-af35-9867413b06e4" xmlns:ns3="1f4c7420-ec40-4a44-a15c-6f52e457a8f5" targetNamespace="http://schemas.microsoft.com/office/2006/metadata/properties" ma:root="true" ma:fieldsID="f5799337d48ca564f3dfd4bf4ab36174" ns2:_="" ns3:_="">
    <xsd:import namespace="43609c44-1a02-4315-af35-9867413b06e4"/>
    <xsd:import namespace="1f4c7420-ec40-4a44-a15c-6f52e457a8f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609c44-1a02-4315-af35-9867413b06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4c7420-ec40-4a44-a15c-6f52e457a8f5" elementFormDefault="qualified">
    <xsd:import namespace="http://schemas.microsoft.com/office/2006/documentManagement/types"/>
    <xsd:import namespace="http://schemas.microsoft.com/office/infopath/2007/PartnerControls"/>
    <xsd:element name="SharedWithUsers" ma:index="15"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Megosztva részletekkel"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4F5E02-1D0E-42C2-A1BE-801CDDD3A64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E16773F-225F-4FB1-861B-B65F7D468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609c44-1a02-4315-af35-9867413b06e4"/>
    <ds:schemaRef ds:uri="1f4c7420-ec40-4a44-a15c-6f52e457a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DE3458-8CD4-4E83-BF4A-22DEC91D2B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3655</TotalTime>
  <Words>556</Words>
  <Application>Microsoft Office PowerPoint</Application>
  <PresentationFormat>Szélesvásznú</PresentationFormat>
  <Paragraphs>84</Paragraphs>
  <Slides>12</Slides>
  <Notes>0</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12</vt:i4>
      </vt:variant>
    </vt:vector>
  </HeadingPairs>
  <TitlesOfParts>
    <vt:vector size="16" baseType="lpstr">
      <vt:lpstr>Arial</vt:lpstr>
      <vt:lpstr>Calibri</vt:lpstr>
      <vt:lpstr>Calibri Light</vt:lpstr>
      <vt:lpstr>Office-téma</vt:lpstr>
      <vt:lpstr>WFME accreditation of MAB 2021-2022</vt:lpstr>
      <vt:lpstr>Hungarian Accreditation Committee (MAB)</vt:lpstr>
      <vt:lpstr>PowerPoint-bemutató</vt:lpstr>
      <vt:lpstr>PowerPoint-bemutató</vt:lpstr>
      <vt:lpstr>PowerPoint-bemutató</vt:lpstr>
      <vt:lpstr>Preparation and the accreditation procedure, 2019–2022</vt:lpstr>
      <vt:lpstr>Documents prepared during the accreditation process</vt:lpstr>
      <vt:lpstr>PowerPoint-bemutató</vt:lpstr>
      <vt:lpstr>PowerPoint-bemutató</vt:lpstr>
      <vt:lpstr>Site visit of the WFME Recognition Team</vt:lpstr>
      <vt:lpstr>Conclusions drawn from the accreditation process</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WFME accreditation of MAB 2021-2022</dc:title>
  <dc:creator>Szombathelyi Anna</dc:creator>
  <cp:lastModifiedBy>Szombathelyi Anna</cp:lastModifiedBy>
  <cp:revision>140</cp:revision>
  <dcterms:created xsi:type="dcterms:W3CDTF">2022-03-12T18:33:29Z</dcterms:created>
  <dcterms:modified xsi:type="dcterms:W3CDTF">2022-05-27T06:44:42Z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0x0101001B7BAE2063BBBA498E7FA3450EDCBBE9</vt:lpwstr>
  </property>
</Properties>
</file>